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  <p:sldId id="288" r:id="rId3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24/10/2018</c:v>
                </c:pt>
                <c:pt idx="1">
                  <c:v>25/10/2018</c:v>
                </c:pt>
                <c:pt idx="2">
                  <c:v>26/10/2018</c:v>
                </c:pt>
                <c:pt idx="3">
                  <c:v>27/10/2018</c:v>
                </c:pt>
                <c:pt idx="4">
                  <c:v>28/10/2018</c:v>
                </c:pt>
                <c:pt idx="5">
                  <c:v>29/10/2018</c:v>
                </c:pt>
                <c:pt idx="6">
                  <c:v>30/10/2018</c:v>
                </c:pt>
                <c:pt idx="7">
                  <c:v>31/10/2018</c:v>
                </c:pt>
                <c:pt idx="8">
                  <c:v>1/11/2018</c:v>
                </c:pt>
                <c:pt idx="9">
                  <c:v>2/11/2018</c:v>
                </c:pt>
                <c:pt idx="10">
                  <c:v>3/11/2018</c:v>
                </c:pt>
                <c:pt idx="11">
                  <c:v>4/11/2018</c:v>
                </c:pt>
                <c:pt idx="12">
                  <c:v>5/11/2018</c:v>
                </c:pt>
                <c:pt idx="13">
                  <c:v>6/11/2018</c:v>
                </c:pt>
                <c:pt idx="14">
                  <c:v>7/11/2018</c:v>
                </c:pt>
                <c:pt idx="15">
                  <c:v>8/11/2018</c:v>
                </c:pt>
                <c:pt idx="16">
                  <c:v>9/11/2018</c:v>
                </c:pt>
                <c:pt idx="17">
                  <c:v>10/11/2018</c:v>
                </c:pt>
                <c:pt idx="18">
                  <c:v>11/11/2018</c:v>
                </c:pt>
                <c:pt idx="19">
                  <c:v>12/11/2018</c:v>
                </c:pt>
                <c:pt idx="20">
                  <c:v>13/11/2018</c:v>
                </c:pt>
                <c:pt idx="21">
                  <c:v>14/11/2018</c:v>
                </c:pt>
                <c:pt idx="22">
                  <c:v>15/11/2018</c:v>
                </c:pt>
                <c:pt idx="23">
                  <c:v>16/11/2018</c:v>
                </c:pt>
                <c:pt idx="24">
                  <c:v>17/11/2018</c:v>
                </c:pt>
                <c:pt idx="25">
                  <c:v>18/11/2018</c:v>
                </c:pt>
                <c:pt idx="26">
                  <c:v>19/11/2018</c:v>
                </c:pt>
                <c:pt idx="27">
                  <c:v>20/11/2018</c:v>
                </c:pt>
                <c:pt idx="28">
                  <c:v>21/11/2018</c:v>
                </c:pt>
                <c:pt idx="29">
                  <c:v>22/11/2018</c:v>
                </c:pt>
                <c:pt idx="30">
                  <c:v>23/11/2018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247650</c:v>
                </c:pt>
                <c:pt idx="1">
                  <c:v>247655</c:v>
                </c:pt>
                <c:pt idx="2">
                  <c:v>247661</c:v>
                </c:pt>
                <c:pt idx="3">
                  <c:v>247667</c:v>
                </c:pt>
                <c:pt idx="4">
                  <c:v>247669</c:v>
                </c:pt>
                <c:pt idx="5">
                  <c:v>247661</c:v>
                </c:pt>
                <c:pt idx="6">
                  <c:v>247664</c:v>
                </c:pt>
                <c:pt idx="7">
                  <c:v>247698</c:v>
                </c:pt>
                <c:pt idx="8">
                  <c:v>247701</c:v>
                </c:pt>
                <c:pt idx="9">
                  <c:v>247697</c:v>
                </c:pt>
                <c:pt idx="10">
                  <c:v>247703</c:v>
                </c:pt>
                <c:pt idx="11">
                  <c:v>247709</c:v>
                </c:pt>
                <c:pt idx="12">
                  <c:v>247709</c:v>
                </c:pt>
                <c:pt idx="13">
                  <c:v>247709</c:v>
                </c:pt>
                <c:pt idx="14">
                  <c:v>247711</c:v>
                </c:pt>
                <c:pt idx="15">
                  <c:v>247712</c:v>
                </c:pt>
                <c:pt idx="16">
                  <c:v>247713</c:v>
                </c:pt>
                <c:pt idx="17">
                  <c:v>247736</c:v>
                </c:pt>
                <c:pt idx="18">
                  <c:v>247743</c:v>
                </c:pt>
                <c:pt idx="19">
                  <c:v>247741</c:v>
                </c:pt>
                <c:pt idx="20">
                  <c:v>247757</c:v>
                </c:pt>
                <c:pt idx="21">
                  <c:v>247772</c:v>
                </c:pt>
                <c:pt idx="22">
                  <c:v>247783</c:v>
                </c:pt>
                <c:pt idx="23">
                  <c:v>247772</c:v>
                </c:pt>
                <c:pt idx="24">
                  <c:v>247772</c:v>
                </c:pt>
                <c:pt idx="25">
                  <c:v>247771</c:v>
                </c:pt>
                <c:pt idx="26">
                  <c:v>247770</c:v>
                </c:pt>
                <c:pt idx="27">
                  <c:v>247783</c:v>
                </c:pt>
                <c:pt idx="28">
                  <c:v>247782</c:v>
                </c:pt>
                <c:pt idx="29">
                  <c:v>247788</c:v>
                </c:pt>
                <c:pt idx="30">
                  <c:v>247800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5E-4355-9A9E-0F2A0E8FA2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842040"/>
        <c:axId val="254840072"/>
      </c:lineChart>
      <c:catAx>
        <c:axId val="254842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40072"/>
        <c:crosses val="autoZero"/>
        <c:auto val="1"/>
        <c:lblAlgn val="ctr"/>
        <c:lblOffset val="100"/>
        <c:noMultiLvlLbl val="0"/>
      </c:catAx>
      <c:valAx>
        <c:axId val="25484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4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24/10/2018</c:v>
                </c:pt>
                <c:pt idx="1">
                  <c:v>25/10/2018</c:v>
                </c:pt>
                <c:pt idx="2">
                  <c:v>26/10/2018</c:v>
                </c:pt>
                <c:pt idx="3">
                  <c:v>27/10/2018</c:v>
                </c:pt>
                <c:pt idx="4">
                  <c:v>28/10/2018</c:v>
                </c:pt>
                <c:pt idx="5">
                  <c:v>29/10/2018</c:v>
                </c:pt>
                <c:pt idx="6">
                  <c:v>30/10/2018</c:v>
                </c:pt>
                <c:pt idx="7">
                  <c:v>31/10/2018</c:v>
                </c:pt>
                <c:pt idx="8">
                  <c:v>1/11/2018</c:v>
                </c:pt>
                <c:pt idx="9">
                  <c:v>2/11/2018</c:v>
                </c:pt>
                <c:pt idx="10">
                  <c:v>3/11/2018</c:v>
                </c:pt>
                <c:pt idx="11">
                  <c:v>4/11/2018</c:v>
                </c:pt>
                <c:pt idx="12">
                  <c:v>5/11/2018</c:v>
                </c:pt>
                <c:pt idx="13">
                  <c:v>6/11/2018</c:v>
                </c:pt>
                <c:pt idx="14">
                  <c:v>7/11/2018</c:v>
                </c:pt>
                <c:pt idx="15">
                  <c:v>8/11/2018</c:v>
                </c:pt>
                <c:pt idx="16">
                  <c:v>9/11/2018</c:v>
                </c:pt>
                <c:pt idx="17">
                  <c:v>10/11/2018</c:v>
                </c:pt>
                <c:pt idx="18">
                  <c:v>11/11/2018</c:v>
                </c:pt>
                <c:pt idx="19">
                  <c:v>12/11/2018</c:v>
                </c:pt>
                <c:pt idx="20">
                  <c:v>13/11/2018</c:v>
                </c:pt>
                <c:pt idx="21">
                  <c:v>14/11/2018</c:v>
                </c:pt>
                <c:pt idx="22">
                  <c:v>15/11/2018</c:v>
                </c:pt>
                <c:pt idx="23">
                  <c:v>16/11/2018</c:v>
                </c:pt>
                <c:pt idx="24">
                  <c:v>17/11/2018</c:v>
                </c:pt>
                <c:pt idx="25">
                  <c:v>18/11/2018</c:v>
                </c:pt>
                <c:pt idx="26">
                  <c:v>19/11/2018</c:v>
                </c:pt>
                <c:pt idx="27">
                  <c:v>20/11/2018</c:v>
                </c:pt>
                <c:pt idx="28">
                  <c:v>21/11/2018</c:v>
                </c:pt>
                <c:pt idx="29">
                  <c:v>22/11/2018</c:v>
                </c:pt>
                <c:pt idx="30">
                  <c:v>23/11/2018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109</c:v>
                </c:pt>
                <c:pt idx="1">
                  <c:v>5</c:v>
                </c:pt>
                <c:pt idx="2">
                  <c:v>6</c:v>
                </c:pt>
                <c:pt idx="3">
                  <c:v>6</c:v>
                </c:pt>
                <c:pt idx="4">
                  <c:v>2</c:v>
                </c:pt>
                <c:pt idx="5">
                  <c:v>-8</c:v>
                </c:pt>
                <c:pt idx="6">
                  <c:v>3</c:v>
                </c:pt>
                <c:pt idx="7">
                  <c:v>34</c:v>
                </c:pt>
                <c:pt idx="8">
                  <c:v>3</c:v>
                </c:pt>
                <c:pt idx="9">
                  <c:v>-4</c:v>
                </c:pt>
                <c:pt idx="10">
                  <c:v>6</c:v>
                </c:pt>
                <c:pt idx="11">
                  <c:v>6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23</c:v>
                </c:pt>
                <c:pt idx="18">
                  <c:v>7</c:v>
                </c:pt>
                <c:pt idx="19">
                  <c:v>-2</c:v>
                </c:pt>
                <c:pt idx="20">
                  <c:v>16</c:v>
                </c:pt>
                <c:pt idx="21">
                  <c:v>15</c:v>
                </c:pt>
                <c:pt idx="22">
                  <c:v>11</c:v>
                </c:pt>
                <c:pt idx="23">
                  <c:v>-11</c:v>
                </c:pt>
                <c:pt idx="24">
                  <c:v>0</c:v>
                </c:pt>
                <c:pt idx="25">
                  <c:v>-1</c:v>
                </c:pt>
                <c:pt idx="26">
                  <c:v>-1</c:v>
                </c:pt>
                <c:pt idx="27">
                  <c:v>13</c:v>
                </c:pt>
                <c:pt idx="28">
                  <c:v>-1</c:v>
                </c:pt>
                <c:pt idx="29">
                  <c:v>6</c:v>
                </c:pt>
                <c:pt idx="30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D6-4D53-9F80-33F2741D31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837448"/>
        <c:axId val="250479976"/>
      </c:lineChart>
      <c:catAx>
        <c:axId val="25483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79976"/>
        <c:crosses val="autoZero"/>
        <c:auto val="1"/>
        <c:lblAlgn val="ctr"/>
        <c:lblOffset val="100"/>
        <c:noMultiLvlLbl val="0"/>
      </c:catAx>
      <c:valAx>
        <c:axId val="250479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3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E-4167-88BA-A709C44A1D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825464"/>
        <c:axId val="249828416"/>
      </c:radarChart>
      <c:catAx>
        <c:axId val="24982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28416"/>
        <c:crosses val="autoZero"/>
        <c:auto val="1"/>
        <c:lblAlgn val="ctr"/>
        <c:lblOffset val="100"/>
        <c:noMultiLvlLbl val="0"/>
      </c:catAx>
      <c:valAx>
        <c:axId val="24982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82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24/10/2018</c:v>
                </c:pt>
                <c:pt idx="1">
                  <c:v>25/10/2018</c:v>
                </c:pt>
                <c:pt idx="2">
                  <c:v>26/10/2018</c:v>
                </c:pt>
                <c:pt idx="3">
                  <c:v>27/10/2018</c:v>
                </c:pt>
                <c:pt idx="4">
                  <c:v>28/10/2018</c:v>
                </c:pt>
                <c:pt idx="5">
                  <c:v>29/10/2018</c:v>
                </c:pt>
                <c:pt idx="6">
                  <c:v>30/10/2018</c:v>
                </c:pt>
                <c:pt idx="7">
                  <c:v>31/10/2018</c:v>
                </c:pt>
                <c:pt idx="8">
                  <c:v>1/11/2018</c:v>
                </c:pt>
                <c:pt idx="9">
                  <c:v>2/11/2018</c:v>
                </c:pt>
                <c:pt idx="10">
                  <c:v>3/11/2018</c:v>
                </c:pt>
                <c:pt idx="11">
                  <c:v>4/11/2018</c:v>
                </c:pt>
                <c:pt idx="12">
                  <c:v>5/11/2018</c:v>
                </c:pt>
                <c:pt idx="13">
                  <c:v>6/11/2018</c:v>
                </c:pt>
                <c:pt idx="14">
                  <c:v>7/11/2018</c:v>
                </c:pt>
                <c:pt idx="15">
                  <c:v>8/11/2018</c:v>
                </c:pt>
                <c:pt idx="16">
                  <c:v>9/11/2018</c:v>
                </c:pt>
                <c:pt idx="17">
                  <c:v>10/11/2018</c:v>
                </c:pt>
                <c:pt idx="18">
                  <c:v>11/11/2018</c:v>
                </c:pt>
                <c:pt idx="19">
                  <c:v>12/11/2018</c:v>
                </c:pt>
                <c:pt idx="20">
                  <c:v>13/11/2018</c:v>
                </c:pt>
                <c:pt idx="21">
                  <c:v>14/11/2018</c:v>
                </c:pt>
                <c:pt idx="22">
                  <c:v>15/11/2018</c:v>
                </c:pt>
                <c:pt idx="23">
                  <c:v>16/11/2018</c:v>
                </c:pt>
                <c:pt idx="24">
                  <c:v>17/11/2018</c:v>
                </c:pt>
                <c:pt idx="25">
                  <c:v>18/11/2018</c:v>
                </c:pt>
                <c:pt idx="26">
                  <c:v>19/11/2018</c:v>
                </c:pt>
                <c:pt idx="27">
                  <c:v>20/11/2018</c:v>
                </c:pt>
                <c:pt idx="28">
                  <c:v>21/11/2018</c:v>
                </c:pt>
                <c:pt idx="29">
                  <c:v>22/11/2018</c:v>
                </c:pt>
                <c:pt idx="30">
                  <c:v>23/11/2018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4.4033109666681003E-2</c:v>
                </c:pt>
                <c:pt idx="1">
                  <c:v>2.0189783969312E-3</c:v>
                </c:pt>
                <c:pt idx="2">
                  <c:v>2.4227251620196999E-3</c:v>
                </c:pt>
                <c:pt idx="3">
                  <c:v>2.4226664674695999E-3</c:v>
                </c:pt>
                <c:pt idx="4">
                  <c:v>8.0753592525447E-4</c:v>
                </c:pt>
                <c:pt idx="5">
                  <c:v>-3.2301176166577E-3</c:v>
                </c:pt>
                <c:pt idx="6">
                  <c:v>1.2113332337347999E-3</c:v>
                </c:pt>
                <c:pt idx="7">
                  <c:v>1.3728277020478999E-2</c:v>
                </c:pt>
                <c:pt idx="8">
                  <c:v>1.2111522902889999E-3</c:v>
                </c:pt>
                <c:pt idx="9">
                  <c:v>-1.6148501620906E-3</c:v>
                </c:pt>
                <c:pt idx="10">
                  <c:v>2.4223143598832001E-3</c:v>
                </c:pt>
                <c:pt idx="11">
                  <c:v>2.4222556852359E-3</c:v>
                </c:pt>
                <c:pt idx="12">
                  <c:v>0</c:v>
                </c:pt>
                <c:pt idx="13">
                  <c:v>0</c:v>
                </c:pt>
                <c:pt idx="14">
                  <c:v>8.0739900447702995E-4</c:v>
                </c:pt>
                <c:pt idx="15">
                  <c:v>4.0369624279907001E-4</c:v>
                </c:pt>
                <c:pt idx="16">
                  <c:v>4.0369461309907998E-4</c:v>
                </c:pt>
                <c:pt idx="17">
                  <c:v>9.2849386184819006E-3</c:v>
                </c:pt>
                <c:pt idx="18">
                  <c:v>2.8255885297251999E-3</c:v>
                </c:pt>
                <c:pt idx="19">
                  <c:v>-8.0728819785018998E-4</c:v>
                </c:pt>
                <c:pt idx="20">
                  <c:v>6.4583577203612E-3</c:v>
                </c:pt>
                <c:pt idx="21">
                  <c:v>6.0543193532371998E-3</c:v>
                </c:pt>
                <c:pt idx="22">
                  <c:v>4.4395654069062998E-3</c:v>
                </c:pt>
                <c:pt idx="23">
                  <c:v>-4.4393683182462002E-3</c:v>
                </c:pt>
                <c:pt idx="24">
                  <c:v>0</c:v>
                </c:pt>
                <c:pt idx="25">
                  <c:v>-4.035968551733E-4</c:v>
                </c:pt>
                <c:pt idx="26">
                  <c:v>-4.0359848408409E-4</c:v>
                </c:pt>
                <c:pt idx="27">
                  <c:v>5.2468014691044E-3</c:v>
                </c:pt>
                <c:pt idx="28">
                  <c:v>-4.0357893802238002E-4</c:v>
                </c:pt>
                <c:pt idx="29">
                  <c:v>2.4214834007313E-3</c:v>
                </c:pt>
                <c:pt idx="30">
                  <c:v>4.8428495326650004E-3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8C-4292-B19A-B11B2B38C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654456"/>
        <c:axId val="310654784"/>
      </c:lineChart>
      <c:catAx>
        <c:axId val="31065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54784"/>
        <c:crosses val="autoZero"/>
        <c:auto val="1"/>
        <c:lblAlgn val="ctr"/>
        <c:lblOffset val="100"/>
        <c:noMultiLvlLbl val="0"/>
      </c:catAx>
      <c:valAx>
        <c:axId val="31065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5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</c:v>
                </c:pt>
                <c:pt idx="1">
                  <c:v>8</c:v>
                </c:pt>
                <c:pt idx="2">
                  <c:v>32</c:v>
                </c:pt>
                <c:pt idx="3">
                  <c:v>5</c:v>
                </c:pt>
                <c:pt idx="4">
                  <c:v>1</c:v>
                </c:pt>
                <c:pt idx="5">
                  <c:v>9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9B-4426-BD90-B1D94AD73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469808"/>
        <c:axId val="312470464"/>
      </c:barChart>
      <c:catAx>
        <c:axId val="31246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70464"/>
        <c:crosses val="autoZero"/>
        <c:auto val="1"/>
        <c:lblAlgn val="ctr"/>
        <c:lblOffset val="100"/>
        <c:noMultiLvlLbl val="0"/>
      </c:catAx>
      <c:valAx>
        <c:axId val="31247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46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Sheet1!$A$2:$A$32</c:f>
              <c:strCache>
                <c:ptCount val="31"/>
                <c:pt idx="0">
                  <c:v>24/10/2018</c:v>
                </c:pt>
                <c:pt idx="1">
                  <c:v>25/10/2018</c:v>
                </c:pt>
                <c:pt idx="2">
                  <c:v>26/10/2018</c:v>
                </c:pt>
                <c:pt idx="3">
                  <c:v>27/10/2018</c:v>
                </c:pt>
                <c:pt idx="4">
                  <c:v>28/10/2018</c:v>
                </c:pt>
                <c:pt idx="5">
                  <c:v>29/10/2018</c:v>
                </c:pt>
                <c:pt idx="6">
                  <c:v>30/10/2018</c:v>
                </c:pt>
                <c:pt idx="7">
                  <c:v>31/10/2018</c:v>
                </c:pt>
                <c:pt idx="8">
                  <c:v>1/11/2018</c:v>
                </c:pt>
                <c:pt idx="9">
                  <c:v>2/11/2018</c:v>
                </c:pt>
                <c:pt idx="10">
                  <c:v>3/11/2018</c:v>
                </c:pt>
                <c:pt idx="11">
                  <c:v>4/11/2018</c:v>
                </c:pt>
                <c:pt idx="12">
                  <c:v>5/11/2018</c:v>
                </c:pt>
                <c:pt idx="13">
                  <c:v>6/11/2018</c:v>
                </c:pt>
                <c:pt idx="14">
                  <c:v>7/11/2018</c:v>
                </c:pt>
                <c:pt idx="15">
                  <c:v>8/11/2018</c:v>
                </c:pt>
                <c:pt idx="16">
                  <c:v>9/11/2018</c:v>
                </c:pt>
                <c:pt idx="17">
                  <c:v>10/11/2018</c:v>
                </c:pt>
                <c:pt idx="18">
                  <c:v>11/11/2018</c:v>
                </c:pt>
                <c:pt idx="19">
                  <c:v>12/11/2018</c:v>
                </c:pt>
                <c:pt idx="20">
                  <c:v>13/11/2018</c:v>
                </c:pt>
                <c:pt idx="21">
                  <c:v>14/11/2018</c:v>
                </c:pt>
                <c:pt idx="22">
                  <c:v>15/11/2018</c:v>
                </c:pt>
                <c:pt idx="23">
                  <c:v>16/11/2018</c:v>
                </c:pt>
                <c:pt idx="24">
                  <c:v>17/11/2018</c:v>
                </c:pt>
                <c:pt idx="25">
                  <c:v>18/11/2018</c:v>
                </c:pt>
                <c:pt idx="26">
                  <c:v>19/11/2018</c:v>
                </c:pt>
                <c:pt idx="27">
                  <c:v>20/11/2018</c:v>
                </c:pt>
                <c:pt idx="28">
                  <c:v>21/11/2018</c:v>
                </c:pt>
                <c:pt idx="29">
                  <c:v>22/11/2018</c:v>
                </c:pt>
                <c:pt idx="30">
                  <c:v>23/11/2018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247650</c:v>
                </c:pt>
                <c:pt idx="1">
                  <c:v>247655</c:v>
                </c:pt>
                <c:pt idx="2">
                  <c:v>247661</c:v>
                </c:pt>
                <c:pt idx="3">
                  <c:v>247667</c:v>
                </c:pt>
                <c:pt idx="4">
                  <c:v>247669</c:v>
                </c:pt>
                <c:pt idx="5">
                  <c:v>247661</c:v>
                </c:pt>
                <c:pt idx="6">
                  <c:v>247664</c:v>
                </c:pt>
                <c:pt idx="7">
                  <c:v>247698</c:v>
                </c:pt>
                <c:pt idx="8">
                  <c:v>247701</c:v>
                </c:pt>
                <c:pt idx="9">
                  <c:v>247697</c:v>
                </c:pt>
                <c:pt idx="10">
                  <c:v>247703</c:v>
                </c:pt>
                <c:pt idx="11">
                  <c:v>247709</c:v>
                </c:pt>
                <c:pt idx="12">
                  <c:v>247709</c:v>
                </c:pt>
                <c:pt idx="13">
                  <c:v>247709</c:v>
                </c:pt>
                <c:pt idx="14">
                  <c:v>247711</c:v>
                </c:pt>
                <c:pt idx="15">
                  <c:v>247712</c:v>
                </c:pt>
                <c:pt idx="16">
                  <c:v>247713</c:v>
                </c:pt>
                <c:pt idx="17">
                  <c:v>247736</c:v>
                </c:pt>
                <c:pt idx="18">
                  <c:v>247743</c:v>
                </c:pt>
                <c:pt idx="19">
                  <c:v>247741</c:v>
                </c:pt>
                <c:pt idx="20">
                  <c:v>247757</c:v>
                </c:pt>
                <c:pt idx="21">
                  <c:v>247772</c:v>
                </c:pt>
                <c:pt idx="22">
                  <c:v>247783</c:v>
                </c:pt>
                <c:pt idx="23">
                  <c:v>247772</c:v>
                </c:pt>
                <c:pt idx="24">
                  <c:v>247772</c:v>
                </c:pt>
                <c:pt idx="25">
                  <c:v>247771</c:v>
                </c:pt>
                <c:pt idx="26">
                  <c:v>247770</c:v>
                </c:pt>
                <c:pt idx="27">
                  <c:v>247783</c:v>
                </c:pt>
                <c:pt idx="28">
                  <c:v>247782</c:v>
                </c:pt>
                <c:pt idx="29">
                  <c:v>247788</c:v>
                </c:pt>
                <c:pt idx="30">
                  <c:v>247800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80-4115-97E9-2BF33731FD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15744"/>
        <c:axId val="46608200"/>
      </c:areaChart>
      <c:catAx>
        <c:axId val="46615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08200"/>
        <c:crosses val="autoZero"/>
        <c:auto val="1"/>
        <c:lblAlgn val="ctr"/>
        <c:lblOffset val="100"/>
        <c:noMultiLvlLbl val="0"/>
      </c:catAx>
      <c:valAx>
        <c:axId val="4660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157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24/10/2018</c:v>
                </c:pt>
                <c:pt idx="1">
                  <c:v>25/10/2018</c:v>
                </c:pt>
                <c:pt idx="2">
                  <c:v>26/10/2018</c:v>
                </c:pt>
                <c:pt idx="3">
                  <c:v>27/10/2018</c:v>
                </c:pt>
                <c:pt idx="4">
                  <c:v>28/10/2018</c:v>
                </c:pt>
                <c:pt idx="5">
                  <c:v>29/10/2018</c:v>
                </c:pt>
                <c:pt idx="6">
                  <c:v>30/10/2018</c:v>
                </c:pt>
                <c:pt idx="7">
                  <c:v>31/10/2018</c:v>
                </c:pt>
                <c:pt idx="8">
                  <c:v>1/11/2018</c:v>
                </c:pt>
                <c:pt idx="9">
                  <c:v>2/11/2018</c:v>
                </c:pt>
                <c:pt idx="10">
                  <c:v>3/11/2018</c:v>
                </c:pt>
                <c:pt idx="11">
                  <c:v>4/11/2018</c:v>
                </c:pt>
                <c:pt idx="12">
                  <c:v>5/11/2018</c:v>
                </c:pt>
                <c:pt idx="13">
                  <c:v>6/11/2018</c:v>
                </c:pt>
                <c:pt idx="14">
                  <c:v>7/11/2018</c:v>
                </c:pt>
                <c:pt idx="15">
                  <c:v>8/11/2018</c:v>
                </c:pt>
                <c:pt idx="16">
                  <c:v>9/11/2018</c:v>
                </c:pt>
                <c:pt idx="17">
                  <c:v>10/11/2018</c:v>
                </c:pt>
                <c:pt idx="18">
                  <c:v>11/11/2018</c:v>
                </c:pt>
                <c:pt idx="19">
                  <c:v>12/11/2018</c:v>
                </c:pt>
                <c:pt idx="20">
                  <c:v>13/11/2018</c:v>
                </c:pt>
                <c:pt idx="21">
                  <c:v>14/11/2018</c:v>
                </c:pt>
                <c:pt idx="22">
                  <c:v>15/11/2018</c:v>
                </c:pt>
                <c:pt idx="23">
                  <c:v>16/11/2018</c:v>
                </c:pt>
                <c:pt idx="24">
                  <c:v>17/11/2018</c:v>
                </c:pt>
                <c:pt idx="25">
                  <c:v>18/11/2018</c:v>
                </c:pt>
                <c:pt idx="26">
                  <c:v>19/11/2018</c:v>
                </c:pt>
                <c:pt idx="27">
                  <c:v>20/11/2018</c:v>
                </c:pt>
                <c:pt idx="28">
                  <c:v>21/11/2018</c:v>
                </c:pt>
                <c:pt idx="29">
                  <c:v>22/11/2018</c:v>
                </c:pt>
                <c:pt idx="30">
                  <c:v>23/11/2018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90-4E1B-8372-E68C6E4945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08856"/>
        <c:axId val="46614104"/>
      </c:lineChart>
      <c:catAx>
        <c:axId val="46608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14104"/>
        <c:crosses val="autoZero"/>
        <c:auto val="1"/>
        <c:lblAlgn val="ctr"/>
        <c:lblOffset val="100"/>
        <c:noMultiLvlLbl val="0"/>
      </c:catAx>
      <c:valAx>
        <c:axId val="46614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0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2F-43DB-A8CB-A8DED5D4C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478336"/>
        <c:axId val="250478664"/>
      </c:lineChart>
      <c:catAx>
        <c:axId val="25047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78664"/>
        <c:crosses val="autoZero"/>
        <c:auto val="1"/>
        <c:lblAlgn val="ctr"/>
        <c:lblOffset val="100"/>
        <c:noMultiLvlLbl val="0"/>
      </c:catAx>
      <c:valAx>
        <c:axId val="25047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7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BE-4684-8198-12D73A6F77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958464"/>
        <c:axId val="387957808"/>
      </c:barChart>
      <c:catAx>
        <c:axId val="387958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57808"/>
        <c:crosses val="autoZero"/>
        <c:auto val="1"/>
        <c:lblAlgn val="ctr"/>
        <c:lblOffset val="100"/>
        <c:noMultiLvlLbl val="0"/>
      </c:catAx>
      <c:valAx>
        <c:axId val="387957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5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46-4FEE-81D4-B22D6BF048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46-4FEE-81D4-B22D6BF048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46-4FEE-81D4-B22D6BF048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962400"/>
        <c:axId val="387953216"/>
      </c:barChart>
      <c:catAx>
        <c:axId val="387962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53216"/>
        <c:crosses val="autoZero"/>
        <c:auto val="1"/>
        <c:lblAlgn val="ctr"/>
        <c:lblOffset val="100"/>
        <c:noMultiLvlLbl val="0"/>
      </c:catAx>
      <c:valAx>
        <c:axId val="38795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62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B6-4FB0-AA6E-A8A5393FFB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933864"/>
        <c:axId val="387941736"/>
      </c:barChart>
      <c:catAx>
        <c:axId val="38793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41736"/>
        <c:crosses val="autoZero"/>
        <c:auto val="1"/>
        <c:lblAlgn val="ctr"/>
        <c:lblOffset val="100"/>
        <c:noMultiLvlLbl val="0"/>
      </c:catAx>
      <c:valAx>
        <c:axId val="38794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3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0F-4727-B750-E7DCBF73C3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0F-4727-B750-E7DCBF73C3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0F-4727-B750-E7DCBF73C3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944360"/>
        <c:axId val="387947640"/>
      </c:barChart>
      <c:catAx>
        <c:axId val="387944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47640"/>
        <c:crosses val="autoZero"/>
        <c:auto val="1"/>
        <c:lblAlgn val="ctr"/>
        <c:lblOffset val="100"/>
        <c:noMultiLvlLbl val="0"/>
      </c:catAx>
      <c:valAx>
        <c:axId val="38794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4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24/10/2018</c:v>
                </c:pt>
                <c:pt idx="1">
                  <c:v>25/10/2018</c:v>
                </c:pt>
                <c:pt idx="2">
                  <c:v>26/10/2018</c:v>
                </c:pt>
                <c:pt idx="3">
                  <c:v>27/10/2018</c:v>
                </c:pt>
                <c:pt idx="4">
                  <c:v>28/10/2018</c:v>
                </c:pt>
                <c:pt idx="5">
                  <c:v>29/10/2018</c:v>
                </c:pt>
                <c:pt idx="6">
                  <c:v>30/10/2018</c:v>
                </c:pt>
                <c:pt idx="7">
                  <c:v>31/10/2018</c:v>
                </c:pt>
                <c:pt idx="8">
                  <c:v>1/11/2018</c:v>
                </c:pt>
                <c:pt idx="9">
                  <c:v>2/11/2018</c:v>
                </c:pt>
                <c:pt idx="10">
                  <c:v>3/11/2018</c:v>
                </c:pt>
                <c:pt idx="11">
                  <c:v>4/11/2018</c:v>
                </c:pt>
                <c:pt idx="12">
                  <c:v>5/11/2018</c:v>
                </c:pt>
                <c:pt idx="13">
                  <c:v>6/11/2018</c:v>
                </c:pt>
                <c:pt idx="14">
                  <c:v>7/11/2018</c:v>
                </c:pt>
                <c:pt idx="15">
                  <c:v>8/11/2018</c:v>
                </c:pt>
                <c:pt idx="16">
                  <c:v>9/11/2018</c:v>
                </c:pt>
                <c:pt idx="17">
                  <c:v>10/11/2018</c:v>
                </c:pt>
                <c:pt idx="18">
                  <c:v>11/11/2018</c:v>
                </c:pt>
                <c:pt idx="19">
                  <c:v>12/11/2018</c:v>
                </c:pt>
                <c:pt idx="20">
                  <c:v>13/11/2018</c:v>
                </c:pt>
                <c:pt idx="21">
                  <c:v>14/11/2018</c:v>
                </c:pt>
                <c:pt idx="22">
                  <c:v>15/11/2018</c:v>
                </c:pt>
                <c:pt idx="23">
                  <c:v>16/11/2018</c:v>
                </c:pt>
                <c:pt idx="24">
                  <c:v>17/11/2018</c:v>
                </c:pt>
                <c:pt idx="25">
                  <c:v>18/11/2018</c:v>
                </c:pt>
                <c:pt idx="26">
                  <c:v>19/11/2018</c:v>
                </c:pt>
                <c:pt idx="27">
                  <c:v>20/11/2018</c:v>
                </c:pt>
                <c:pt idx="28">
                  <c:v>21/11/2018</c:v>
                </c:pt>
                <c:pt idx="29">
                  <c:v>22/11/2018</c:v>
                </c:pt>
                <c:pt idx="30">
                  <c:v>23/11/2018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9C-44BD-A5A4-003395D08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648288"/>
        <c:axId val="399644680"/>
      </c:lineChart>
      <c:catAx>
        <c:axId val="39964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44680"/>
        <c:crosses val="autoZero"/>
        <c:auto val="1"/>
        <c:lblAlgn val="ctr"/>
        <c:lblOffset val="100"/>
        <c:noMultiLvlLbl val="0"/>
      </c:catAx>
      <c:valAx>
        <c:axId val="39964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4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24/10/2018</c:v>
                </c:pt>
                <c:pt idx="1">
                  <c:v>25/10/2018</c:v>
                </c:pt>
                <c:pt idx="2">
                  <c:v>26/10/2018</c:v>
                </c:pt>
                <c:pt idx="3">
                  <c:v>27/10/2018</c:v>
                </c:pt>
                <c:pt idx="4">
                  <c:v>28/10/2018</c:v>
                </c:pt>
                <c:pt idx="5">
                  <c:v>29/10/2018</c:v>
                </c:pt>
                <c:pt idx="6">
                  <c:v>30/10/2018</c:v>
                </c:pt>
                <c:pt idx="7">
                  <c:v>31/10/2018</c:v>
                </c:pt>
                <c:pt idx="8">
                  <c:v>1/11/2018</c:v>
                </c:pt>
                <c:pt idx="9">
                  <c:v>2/11/2018</c:v>
                </c:pt>
                <c:pt idx="10">
                  <c:v>3/11/2018</c:v>
                </c:pt>
                <c:pt idx="11">
                  <c:v>4/11/2018</c:v>
                </c:pt>
                <c:pt idx="12">
                  <c:v>5/11/2018</c:v>
                </c:pt>
                <c:pt idx="13">
                  <c:v>6/11/2018</c:v>
                </c:pt>
                <c:pt idx="14">
                  <c:v>7/11/2018</c:v>
                </c:pt>
                <c:pt idx="15">
                  <c:v>8/11/2018</c:v>
                </c:pt>
                <c:pt idx="16">
                  <c:v>9/11/2018</c:v>
                </c:pt>
                <c:pt idx="17">
                  <c:v>10/11/2018</c:v>
                </c:pt>
                <c:pt idx="18">
                  <c:v>11/11/2018</c:v>
                </c:pt>
                <c:pt idx="19">
                  <c:v>12/11/2018</c:v>
                </c:pt>
                <c:pt idx="20">
                  <c:v>13/11/2018</c:v>
                </c:pt>
                <c:pt idx="21">
                  <c:v>14/11/2018</c:v>
                </c:pt>
                <c:pt idx="22">
                  <c:v>15/11/2018</c:v>
                </c:pt>
                <c:pt idx="23">
                  <c:v>16/11/2018</c:v>
                </c:pt>
                <c:pt idx="24">
                  <c:v>17/11/2018</c:v>
                </c:pt>
                <c:pt idx="25">
                  <c:v>18/11/2018</c:v>
                </c:pt>
                <c:pt idx="26">
                  <c:v>19/11/2018</c:v>
                </c:pt>
                <c:pt idx="27">
                  <c:v>20/11/2018</c:v>
                </c:pt>
                <c:pt idx="28">
                  <c:v>21/11/2018</c:v>
                </c:pt>
                <c:pt idx="29">
                  <c:v>22/11/2018</c:v>
                </c:pt>
                <c:pt idx="30">
                  <c:v>23/11/2018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2.3015238510551001E-2</c:v>
                </c:pt>
                <c:pt idx="7">
                  <c:v>0</c:v>
                </c:pt>
                <c:pt idx="8">
                  <c:v>0.34881045139464001</c:v>
                </c:pt>
                <c:pt idx="9">
                  <c:v>0</c:v>
                </c:pt>
                <c:pt idx="10">
                  <c:v>5.1675413807024999E-2</c:v>
                </c:pt>
                <c:pt idx="11">
                  <c:v>0</c:v>
                </c:pt>
                <c:pt idx="12">
                  <c:v>0</c:v>
                </c:pt>
                <c:pt idx="13">
                  <c:v>0.12837644171185</c:v>
                </c:pt>
                <c:pt idx="14">
                  <c:v>3.4491946227443</c:v>
                </c:pt>
                <c:pt idx="15">
                  <c:v>2.8258736995935001E-2</c:v>
                </c:pt>
                <c:pt idx="16">
                  <c:v>1.2990892649528001</c:v>
                </c:pt>
                <c:pt idx="17">
                  <c:v>6.0954933716555998E-2</c:v>
                </c:pt>
                <c:pt idx="18">
                  <c:v>0</c:v>
                </c:pt>
                <c:pt idx="19">
                  <c:v>0</c:v>
                </c:pt>
                <c:pt idx="20">
                  <c:v>7.6690521455181999E-3</c:v>
                </c:pt>
                <c:pt idx="21">
                  <c:v>3.5921279927673001E-2</c:v>
                </c:pt>
                <c:pt idx="22">
                  <c:v>4.3183992057373999E-2</c:v>
                </c:pt>
                <c:pt idx="23">
                  <c:v>0.19251181505951001</c:v>
                </c:pt>
                <c:pt idx="24">
                  <c:v>0</c:v>
                </c:pt>
                <c:pt idx="25">
                  <c:v>0</c:v>
                </c:pt>
                <c:pt idx="26">
                  <c:v>2.6234007345522E-2</c:v>
                </c:pt>
                <c:pt idx="27">
                  <c:v>0</c:v>
                </c:pt>
                <c:pt idx="28">
                  <c:v>3.6322251010969003E-2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8C-42BF-822D-371CF5C3E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640416"/>
        <c:axId val="399647304"/>
      </c:lineChart>
      <c:catAx>
        <c:axId val="39964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47304"/>
        <c:crosses val="autoZero"/>
        <c:auto val="1"/>
        <c:lblAlgn val="ctr"/>
        <c:lblOffset val="100"/>
        <c:noMultiLvlLbl val="0"/>
      </c:catAx>
      <c:valAx>
        <c:axId val="39964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4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09-453A-B2C6-C482F96896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09-453A-B2C6-C482F96896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E09-453A-B2C6-C482F96896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E09-453A-B2C6-C482F968968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E09-453A-B2C6-C482F968968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09-453A-B2C6-C482F968968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09-453A-B2C6-C482F968968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Ente Tucumán Turismo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E09-453A-B2C6-C482F9689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9649928"/>
        <c:axId val="399626968"/>
      </c:barChart>
      <c:catAx>
        <c:axId val="39964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26968"/>
        <c:crosses val="autoZero"/>
        <c:auto val="1"/>
        <c:lblAlgn val="ctr"/>
        <c:lblOffset val="100"/>
        <c:noMultiLvlLbl val="0"/>
      </c:catAx>
      <c:valAx>
        <c:axId val="39962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4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5.1674162111534999E-2</c:v>
                </c:pt>
                <c:pt idx="12">
                  <c:v>0</c:v>
                </c:pt>
                <c:pt idx="13">
                  <c:v>0</c:v>
                </c:pt>
                <c:pt idx="14">
                  <c:v>2.3011150315293001E-2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0.34968874391415999</c:v>
                </c:pt>
                <c:pt idx="19">
                  <c:v>9.2952936142039005E-2</c:v>
                </c:pt>
                <c:pt idx="20">
                  <c:v>2.6240785447263999E-2</c:v>
                </c:pt>
                <c:pt idx="21">
                  <c:v>3.4492503209450001</c:v>
                </c:pt>
                <c:pt idx="22">
                  <c:v>6.0959363115952001E-2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A9-4118-B364-3F8203C008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619096"/>
        <c:axId val="399622704"/>
      </c:lineChart>
      <c:catAx>
        <c:axId val="399619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22704"/>
        <c:crosses val="autoZero"/>
        <c:auto val="1"/>
        <c:lblAlgn val="ctr"/>
        <c:lblOffset val="100"/>
        <c:noMultiLvlLbl val="0"/>
      </c:catAx>
      <c:valAx>
        <c:axId val="39962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1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Status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0.56096953498264002</c:v>
                </c:pt>
                <c:pt idx="1">
                  <c:v>3.5920120110424003E-2</c:v>
                </c:pt>
                <c:pt idx="2">
                  <c:v>2.8525866603774E-2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C-430F-B00D-5B7CEA5A9E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627952"/>
        <c:axId val="399627296"/>
      </c:barChart>
      <c:catAx>
        <c:axId val="39962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27296"/>
        <c:crosses val="autoZero"/>
        <c:auto val="1"/>
        <c:lblAlgn val="ctr"/>
        <c:lblOffset val="100"/>
        <c:noMultiLvlLbl val="0"/>
      </c:catAx>
      <c:valAx>
        <c:axId val="39962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2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Ente Tucumán Turismo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2.6238772832778E-2</c:v>
                </c:pt>
                <c:pt idx="1">
                  <c:v>5.3015776903151998E-2</c:v>
                </c:pt>
                <c:pt idx="2">
                  <c:v>1.1737477713863</c:v>
                </c:pt>
                <c:pt idx="3">
                  <c:v>0.14007467958422001</c:v>
                </c:pt>
                <c:pt idx="4">
                  <c:v>0.74578665859320004</c:v>
                </c:pt>
                <c:pt idx="5">
                  <c:v>5.6312443233423999E-2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55-4D84-B8F3-886F5E202D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638120"/>
        <c:axId val="399629920"/>
      </c:barChart>
      <c:catAx>
        <c:axId val="39963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29920"/>
        <c:crosses val="autoZero"/>
        <c:auto val="1"/>
        <c:lblAlgn val="ctr"/>
        <c:lblOffset val="100"/>
        <c:noMultiLvlLbl val="0"/>
      </c:catAx>
      <c:valAx>
        <c:axId val="39962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63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D8E7B-686F-4207-9B59-F882F111E6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NUEVO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B6F643-63B7-40B6-9E70-9BC5847495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28555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BF49D-DABC-407B-83C4-E5D828B7B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Ente Tucumán 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22F160-CB8F-47BC-AF54-4FC1409244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648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70182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90445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4689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628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82115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47675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45031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3572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111897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9203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22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Ente Tucumán Turismo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629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EFC8B-55F1-4AA0-99F8-9C128A40D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1882347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08759-29B3-4F97-B456-B541140AE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6F0521-2265-4944-BEC4-83191CC70A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8570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9DACD-8DD1-4023-9085-1D5C5CC704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A6247-E7BF-48A4-8F1F-A2067947A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401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ED436-299E-4E38-892C-93FA86192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147A42-B1A9-41E3-94BE-1B6D4C8ECB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8831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97AD6-B1A4-416B-85BC-CEF96F2F20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7EF5D-D300-4E5F-9C01-FF29A723F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559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EF38B-7AFD-4016-B436-0720DFD77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A13808-137D-434F-A8F0-2076957226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6033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7F7E0E-0186-43E5-8AEF-C905F83EB8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5FA4C-AF80-43B2-B208-FBDBAFAF8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240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A4E82-604A-46CB-984E-E6DFBCA8F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9B233D-EC0D-472B-91EA-EC68FA7BFC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0666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4E7EA-2246-4BC4-9112-B55024DB9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3F3FB-1C1B-46A3-8F4C-A0F400387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39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E9ADD-59CF-47E2-9E4F-A7571251F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D0B7C4-91D4-405E-94FE-29AB82942B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0126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15E69-0F65-48F6-8650-F517DCE39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E2F383-60AD-4108-906B-CB6BD7066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474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70715-22BA-4936-B6F2-F1C024797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3394AD-8E08-4950-90F5-2566D6FBBF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8034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25288-4B50-4F68-988C-3028BDA39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DE61A-004D-45F1-95EF-87331C120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727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4F82C-0E09-4528-BFC3-B7F274054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B709D1-9766-4C4C-BFC0-8246113B05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4080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005AD-A86B-47E2-96AF-FB088537F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F58F5-7799-4F0A-99D3-F2086A8FE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986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38051-F3E1-40B3-B175-8101ABC17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9172C7-514D-48C6-A801-A1106F16FF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6108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F0C43-B53E-4679-AD37-AADF91B96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4BB6C-DDD9-4717-9F97-A4781B76B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385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F4C74-C29A-4CF6-8D14-F5F7399FA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A5958F-49E3-4777-926B-7FA663F272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0416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32684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6888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809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1967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1660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6876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065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8844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73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- 2018-11-07 21:22:28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¡El verde de Las Yungas Tucumanas te espera! Vení a visitarnos 🌿#TucumánTuDestino #SentíTucumán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90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- 2018-11-09 18:00:19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¿Pensando en conocer Amaicha Del Valle? Te recomendamos visitar el Museo Pachamama. Este espacio fue diseñado por el pintor, escultor y artesano Héctor Cruz, creado en el año 1996. Se encuentra sobre la Ruta Provincial 307 en el acceso a Amaicha del Valle. ¡Vení a conocerlo! #TucumánTuDestino #SentíTucumán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39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- 2018-11-01 18:49:02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¡Nada más lindo que pasar una tarde en el Dique El Cadillal! A sólo 26km de la ciudad tenemos el mejor plan: amigos, deportes acuáticos y un atardecer que invita a quedarse hasta que caiga el sol ❤️ ¡Venite!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724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AC10E-13CC-433F-A1F5-1D2590C448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1841700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E8CFB-E2E9-4D32-BA8E-CBD8107FA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F627AC-8B7D-4814-A92C-8305FC98E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393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25289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676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615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2151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209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1891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9327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147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48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- 2018-11-16 19:22:00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ciudad también tiene su encanto: La Catedral Nuestra Señora de la Encarnación es una de las 3 iglesias más antiguas de la Argentina. Construída a principios del siglo XIX por Pedro Delgare Echeverri, es un ícono tucumano que forma parte de nuestra historia. ¡No te pierdas de conocerla!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88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- 2018-11-06 19:30:05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¡Delicias de nuestra región! 🍲¿Cuál es tu preferida? Contános comentando en este post 👇🏻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17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- 2018-11-10 22:30:12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 noches estrelladas en El Mollar son únicas...¡Vení a disfrutarlas!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301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A295D-0D0D-4872-A66E-E1CEB21FE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2609619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77D54-0B54-45F0-A09A-887683A23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25CDC2-2521-4995-8C44-C731BD50A5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2405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65912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4378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587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8011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2735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9284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6591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149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37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- 2018-11-15 19:05:08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paraíso emblemático de nuestra provincia ¿No es hermoso Tafí del Valle? Vení a disfrutarlo y capturar fotos increíbles 🙌🏻¡Te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12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- 2018-11-03 11:00:01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Descubrí la Ciudad Sagrada de Quilmes, donde se encuentran las ruinas de este pueblo ancestral, un lugar lleno de historia que nos conecta con nuestras raíces. ¡Vení a vivir Tucumán!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36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- 2018-11-14 18:45:41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Naturaleza, caminatas, historia y aventura, descubrí la Quebrada de Lules #TucumánTuDestino #SentíTucumán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417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8665E7-CB08-43ED-A6F8-019FBF0A1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2154623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342AC-CD36-483E-820B-E007BD50A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FE919-0A15-4483-ADE1-A5284A18B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187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26144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3827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293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1063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7575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555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7225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6061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02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- 2018-11-21 18:30:27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San Pedro de Colalao te espera el Puente del Indio, formado naturalmente por la erosión en la montaña Diente Rojo. ¡Mochila, buenas zapatillas y a vivir la aventura!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25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- 2018-11-08 18:30:24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 manos de los artesanos tucumanos invitan a redescubrir la cultura de nuestros ancestros, oficio que se transmite de generación en generación. Cuando vengas a visitarnos, acercate a conocer su hermoso trabajo en la Ruta del Artesano #TucumánTuDestino #SentíTucumán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52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- 2018-10-30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 aventura está en Aguas Chiquitas! Cerca del Dique El Cadillal, esta reserva natural es un punto imperdible si venís a visitarnos ¡Te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91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93BFC-AD16-492F-A878-957D60BFC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2757046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2EA2A-BEB0-432C-BB97-76074ACFB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with Reactions Table | Ente Tucumán Turismo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C013F-2C85-490A-9871-9BC8C39A99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296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661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7249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273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9196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6085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909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043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3784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27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- 2018-11-19 20:00:01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Que mejor que acompañar una picada con nuestros deliciosos vinos. ¡Si! En Tucumán también tenemos viñedos y bodegas que representan los sabores únicos de la región. ¡Vení a degustar con nosotros!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72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- 2018-11-13 19:34:01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¡Vení a disfrutar de una experiencia 100% tucumana! Te invitamos a la edición 2018 de #TucumánEnTuVida :) ¿Cuándo? El Miércoles 14 de Noviembre desde las 9 de la mañana.
Escribinos a proyectosespeciales@tucumanturismo.gob.ar para reservar tu lugar. ¡Te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537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2DC8C-8102-4626-9FB6-DB729A910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2820541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8952C-BDD3-42E6-8E12-961851184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7146DC-D2AE-4192-9B25-E6075E70CD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82667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4641E-622B-4D44-91ED-F40A5B39C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D02BA-B916-47FA-ADF4-B44B05F11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4197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E14F8-27AB-4018-8307-CD8919399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BD5F4C-E712-4758-A8D0-642612FA78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7491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C987E-B898-403D-9753-BF4F157C9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BBF28-3710-4EA6-A3E9-F426F84CC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267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1EAEE-97FB-4B69-A0F7-3742DBABE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184C90-6D98-4BB0-BCE0-74C4DFDDF3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3847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10D1C1-9376-43B8-A0D5-623148BB7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29FAF-45B3-4EF2-8999-89AE5BDD2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638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0DEEB-702A-42F1-9DFC-52F68345A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Ente Tucumán 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746537-14D5-4686-B339-6C932586EB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9250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191035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41510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14036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15742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977434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80848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58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#SentíTucumán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952.58333333333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172.91666666667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64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#TucumánTuDestino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386.45454545455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483.27272727273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49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#TucumánEnTuVida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346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F6F1A-B09A-4FB8-BDCD-4C1874E2E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7876127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B8F9-CF7D-4D75-B2DF-8648B068E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20E758-4C3E-4D67-9628-79386F8880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0145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85485-055D-4BF2-B653-AA4E4FFD7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0541C-D9BF-4DC2-A4C3-474B16516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983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581D5-3707-4993-A928-E85A5B9C9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Ente Tucumán Turismo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44B370-57FF-4201-9D4F-93A9F34872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2184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41431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7547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54559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887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452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894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594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Ente Tucumán Turismo </a:t>
                      </a:r>
                      <a:r>
                        <a:rPr lang="en-US" sz="1000"/>
                        <a:t> got a post by </a:t>
                      </a:r>
                      <a:r>
                        <a:rPr lang="en-US" sz="1000" b="1"/>
                        <a:t> n/a - 2018-11-18 00:34:05 </a:t>
                      </a:r>
                      <a:r>
                        <a:rPr lang="en-US" sz="1000"/>
                        <a:t>
 https://m.facebook.com/story.php?story_fbid=2062082890525414&amp;id=914488258618222
Fiscal Claudio Bonari!!!!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33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Ente Tucumán Turismo </a:t>
                      </a:r>
                      <a:r>
                        <a:rPr lang="es-ES" sz="1000"/>
                        <a:t> got a post by </a:t>
                      </a:r>
                      <a:r>
                        <a:rPr lang="es-ES" sz="1000" b="1"/>
                        <a:t> n/a - 2018-11-16 20:49:25 </a:t>
                      </a:r>
                      <a:r>
                        <a:rPr lang="es-ES" sz="1000"/>
                        <a:t>
 SEÑOR TURISTA, SI APRECIA SU VIDA NO VISITE TUCUMAN. PROVINCIA BELLA PERO DONDE REINA LA INSEGURIDAD Y PASO A SER EXTREMADAMENTE PELIGROSA!!!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55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Ente Tucumán Turismo </a:t>
                      </a:r>
                      <a:r>
                        <a:rPr lang="es-ES" sz="1000"/>
                        <a:t> got a post by </a:t>
                      </a:r>
                      <a:r>
                        <a:rPr lang="es-ES" sz="1000" b="1"/>
                        <a:t> n/a - 2018-10-26 21:07:10 </a:t>
                      </a:r>
                      <a:r>
                        <a:rPr lang="es-ES" sz="1000"/>
                        <a:t>
 Buenas noches.
Estoy buscando a una amiga que se llama Marcela Valdez, que perdi contacto hace mas de 10 años.
es Docente y la ultima vez que la vi, vivía en Yerba buena.
si alguien la conoces, que me escriba, no tengo foto.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648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0BC16-1EEB-4480-A83D-C667058481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1108159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04084-1355-44D1-BE85-906EE06D5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85771D-35E0-4002-873E-E49D2786C2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5513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FE048-34A7-40E0-B02B-BC82C8C87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46FC2-BA04-4BC7-A316-038B957E9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7826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3EDC8-D003-4CE3-B8EF-54D8D55BB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2528AC-4A02-42DC-8880-9822BA94A7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73142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7E4D2-97D3-4B98-827D-74DC22E4F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25BAD-AC96-4678-BBF4-14BA72D67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8770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FE42E-B3FA-4128-91AB-F23AC6101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EE2470-B463-4484-8E9F-FDD8A0CE62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9527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7908A-B812-4804-933E-2FA4EBE7E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38034-39AC-46AD-A8A3-0A510D2D9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9252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ED09-9697-4445-A550-B194AF356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A5E339-D0B6-4C34-A86E-F50EADD447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172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8D9ED-A00F-4A09-8D02-C1979C6314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AFD18-0C1F-45E7-BE11-65FE097B7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9700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D772CD-11AF-44A6-B682-6A9BB1975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40B603-53CD-40A6-91E7-D44E876DC1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1794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1A52F1-33F7-42CC-9231-D4982BD75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47E3A-FC50-439C-811A-42D184C7D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476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785A-D1F8-467F-A28D-2B0A7C1DF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Ente Tucumán Turismo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21EC67-CB58-48C6-ADE0-0E98227A2C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5603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CDD42-5AD6-4957-9510-CB00BB9EF3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50320-997B-4A20-B413-80C35B24C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0096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C57BE-C69C-4A96-9417-AD40C23E8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927576-A58D-4018-95F1-D3B4F8F99B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809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958326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962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855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413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210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7700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299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9464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65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- 2018-11-07 21:22:28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¡El verde de Las Yungas Tucumanas te espera! Vení a visitarnos 🌿#TucumánTuDestino #SentíTucumán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632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- 2018-11-09 18:00:19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¿Pensando en conocer Amaicha Del Valle? Te recomendamos visitar el Museo Pachamama. Este espacio fue diseñado por el pintor, escultor y artesano Héctor Cruz, creado en el año 1996. Se encuentra sobre la Ruta Provincial 307 en el acceso a Amaicha del Valle. ¡Vení a conocerlo! #TucumánTuDestino #SentíTucumán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15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- 2018-11-01 18:49:02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¡Nada más lindo que pasar una tarde en el Dique El Cadillal! A sólo 26km de la ciudad tenemos el mejor plan: amigos, deportes acuáticos y un atardecer que invita a quedarse hasta que caiga el sol ❤️ ¡Venite!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07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- 2018-11-16 19:22:00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ciudad también tiene su encanto: La Catedral Nuestra Señora de la Encarnación es una de las 3 iglesias más antiguas de la Argentina. Construída a principios del siglo XIX por Pedro Delgare Echeverri, es un ícono tucumano que forma parte de nuestra historia. ¡No te pierdas de conocerla!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843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2F071-BFE3-4FEB-B5A8-19F99DCCB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1160513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9BD61-16B9-4547-A256-4B73AD1CA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574091-5349-4BF9-B08B-B2FDD5672F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716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83728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9018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00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30802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4566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8664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2728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039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01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- 2018-11-06 19:30:05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¡Delicias de nuestra región! 🍲¿Cuál es tu preferida? Contános comentando en este post 👇🏻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038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- 2018-11-10 22:30:12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 noches estrelladas en El Mollar son únicas...¡Vení a disfrutarlas!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70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- 2018-11-03 11:00:01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Descubrí la Ciudad Sagrada de Quilmes, donde se encuentran las ruinas de este pueblo ancestral, un lugar lleno de historia que nos conecta con nuestras raíces. ¡Vení a vivir Tucumán!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016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- 2018-11-15 19:05:08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paraíso emblemático de nuestra provincia ¿No es hermoso Tafí del Valle? Vení a disfrutarlo y capturar fotos increíbles 🙌🏻¡Te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5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- 2018-11-21 18:30:27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San Pedro de Colalao te espera el Puente del Indio, formado naturalmente por la erosión en la montaña Diente Rojo. ¡Mochila, buenas zapatillas y a vivir la aventura!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002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FC3B1-D0FF-4A22-AAD5-9033EBAD7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2268853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20920-94A0-4E82-875C-F3FD0566A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37B3FC-A2BD-4BBF-A8F8-C5160E4FC4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8206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51938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5981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7580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4823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4981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83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0197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56763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70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- 2018-11-14 18:45:41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Naturaleza, caminatas, historia y aventura, descubrí la Quebrada de Lules #TucumánTuDestino #SentíTucumán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09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- 2018-11-08 18:30:24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 manos de los artesanos tucumanos invitan a redescubrir la cultura de nuestros ancestros, oficio que se transmite de generación en generación. Cuando vengas a visitarnos, acercate a conocer su hermoso trabajo en la Ruta del Artesano #TucumánTuDestino #SentíTucumán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01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- 2018-11-19 20:00:01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Que mejor que acompañar una picada con nuestros deliciosos vinos. ¡Si! En Tucumán también tenemos viñedos y bodegas que representan los sabores únicos de la región. ¡Vení a degustar con nosotros! 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62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- 2018-10-30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¡La aventura está en Aguas Chiquitas! Cerca del Dique El Cadillal, esta reserva natural es un punto imperdible si venís a visitarnos ¡Te esperamos! #SentíTucumán #TucumánTuDestino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620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EB31B-F668-4254-BE43-71E7530A49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25480829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FD0DB-CBF2-4C4E-B5FE-018D78BA2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Ente Tucumán Turismo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1176D9-85C0-49F7-B6FA-DF79A70A6E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3200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45084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9452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085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2068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5089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6924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2029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8756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90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Ente Tucumán Turismo - 2018-11-13 19:34:01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¡Vení a disfrutar de una experiencia 100% tucumana! Te invitamos a la edición 2018 de #TucumánEnTuVida :) ¿Cuándo? El Miércoles 14 de Noviembre desde las 9 de la mañana.
Escribinos a proyectosespeciales@tucumanturismo.gob.ar para reservar tu lugar. ¡Te esperamos!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5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22F09-B3F8-420B-BA7D-A6C484FB5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24/10/2018 - 23/11/2018</a:t>
            </a:r>
          </a:p>
        </p:txBody>
      </p:sp>
    </p:spTree>
    <p:extLst>
      <p:ext uri="{BB962C8B-B14F-4D97-AF65-F5344CB8AC3E}">
        <p14:creationId xmlns:p14="http://schemas.microsoft.com/office/powerpoint/2010/main" val="29990657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1068</Words>
  <Application>Microsoft Office PowerPoint</Application>
  <PresentationFormat>On-screen Show (4:3)</PresentationFormat>
  <Paragraphs>444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Calibri</vt:lpstr>
      <vt:lpstr>Arial</vt:lpstr>
      <vt:lpstr>quintly_template</vt:lpstr>
      <vt:lpstr>FACEBOOK NUEVO</vt:lpstr>
      <vt:lpstr>Facebook Key Metrics Table | Ente Tucumán Turismo</vt:lpstr>
      <vt:lpstr>Facebook Fans Total | Ente Tucumán Turismo</vt:lpstr>
      <vt:lpstr>Facebook Fans Change | Ente Tucumán Turismo</vt:lpstr>
      <vt:lpstr>Facebook Key Metrics Radar | Ente Tucumán Turismo</vt:lpstr>
      <vt:lpstr>Facebook Fans Change Rate | Ente Tucumán Turismo</vt:lpstr>
      <vt:lpstr>Facebook Fans Change Per Weekday | Ente Tucumán Turismo</vt:lpstr>
      <vt:lpstr>Facebook Fan Distribution Development | Ente Tucumán Turismo</vt:lpstr>
      <vt:lpstr>Facebook Own Posts | Ente Tucumán Turismo</vt:lpstr>
      <vt:lpstr>Facebook Own Posts By Hour | Ente Tucumán Turismo</vt:lpstr>
      <vt:lpstr>Facebook Own Posts with Reactions Table | Ente Tucumán Turismo - 1 of 5</vt:lpstr>
      <vt:lpstr>Facebook Own Posts with Reactions Table | Ente Tucumán Turismo - 2 of 5</vt:lpstr>
      <vt:lpstr>Facebook Own Posts with Reactions Table | Ente Tucumán Turismo - 3 of 5</vt:lpstr>
      <vt:lpstr>Facebook Own Posts with Reactions Table | Ente Tucumán Turismo - 4 of 5</vt:lpstr>
      <vt:lpstr>Facebook Own Posts with Reactions Table | Ente Tucumán Turismo - 5 of 5</vt:lpstr>
      <vt:lpstr>Facebook Own Posts By Weekday | Ente Tucumán Turismo</vt:lpstr>
      <vt:lpstr>Facebook Post Type Distribution Per Profile | Ente Tucumán Turismo</vt:lpstr>
      <vt:lpstr>Facebook Own Posts App Usage | Ente Tucumán Turismo</vt:lpstr>
      <vt:lpstr>Facebook Hashtag Detection | Ente Tucumán Turismo</vt:lpstr>
      <vt:lpstr>Facebook Sponsored Posts Distribution | Ente Tucumán Turismo</vt:lpstr>
      <vt:lpstr>Facebook User Posts Table | Ente Tucumán Turismo</vt:lpstr>
      <vt:lpstr>Facebook User Posts | Ente Tucumán Turismo</vt:lpstr>
      <vt:lpstr>Facebook Interaction Rate | Ente Tucumán Turismo</vt:lpstr>
      <vt:lpstr>Facebook Interactions Distribution | Ente Tucumán Turismo</vt:lpstr>
      <vt:lpstr>Facebook Interaction Rate By Hour | Ente Tucumán Turismo</vt:lpstr>
      <vt:lpstr>Facebook Interaction Rate By Post Type | Ente Tucumán Turismo</vt:lpstr>
      <vt:lpstr>Facebook Interaction Rate By Weekday | Ente Tucumán Turismo</vt:lpstr>
      <vt:lpstr>Facebook Own Posts Table | Ente Tucumán Turismo - 1 of 4</vt:lpstr>
      <vt:lpstr>Facebook Own Posts Table | Ente Tucumán Turismo - 2 of 4</vt:lpstr>
      <vt:lpstr>Facebook Own Posts Table | Ente Tucumán Turismo - 3 of 4</vt:lpstr>
      <vt:lpstr>Facebook Own Posts Table | Ente Tucumán Turismo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</dc:title>
  <dc:creator>Administrator</dc:creator>
  <cp:lastModifiedBy>Administrator</cp:lastModifiedBy>
  <cp:revision>1</cp:revision>
  <dcterms:created xsi:type="dcterms:W3CDTF">2018-11-24T05:21:11Z</dcterms:created>
  <dcterms:modified xsi:type="dcterms:W3CDTF">2018-11-24T05:22:56Z</dcterms:modified>
</cp:coreProperties>
</file>