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4-48FB-BE9D-3088E9A9B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318368"/>
        <c:axId val="353318696"/>
      </c:radarChart>
      <c:catAx>
        <c:axId val="3533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18696"/>
        <c:crosses val="autoZero"/>
        <c:auto val="1"/>
        <c:lblAlgn val="ctr"/>
        <c:lblOffset val="100"/>
        <c:noMultiLvlLbl val="0"/>
      </c:catAx>
      <c:valAx>
        <c:axId val="3533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21340</c:v>
                </c:pt>
                <c:pt idx="1">
                  <c:v>23587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6-4B0D-86F4-8B9F3E0CB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33160"/>
        <c:axId val="355630536"/>
      </c:lineChart>
      <c:dateAx>
        <c:axId val="35563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30536"/>
        <c:crosses val="autoZero"/>
        <c:auto val="1"/>
        <c:lblOffset val="100"/>
        <c:baseTimeUnit val="days"/>
      </c:dateAx>
      <c:valAx>
        <c:axId val="35563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3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</c:v>
                </c:pt>
                <c:pt idx="1">
                  <c:v>94</c:v>
                </c:pt>
                <c:pt idx="2">
                  <c:v>140</c:v>
                </c:pt>
                <c:pt idx="3">
                  <c:v>117</c:v>
                </c:pt>
                <c:pt idx="4">
                  <c:v>86</c:v>
                </c:pt>
                <c:pt idx="5">
                  <c:v>72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2-4D5B-84BF-277EA6C1B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640288"/>
        <c:axId val="183636024"/>
      </c:barChart>
      <c:catAx>
        <c:axId val="18364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36024"/>
        <c:crosses val="autoZero"/>
        <c:auto val="1"/>
        <c:lblAlgn val="ctr"/>
        <c:lblOffset val="100"/>
        <c:noMultiLvlLbl val="0"/>
      </c:catAx>
      <c:valAx>
        <c:axId val="18363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4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9-4E25-A5A3-936611F1C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637008"/>
        <c:axId val="183637664"/>
      </c:lineChart>
      <c:catAx>
        <c:axId val="18363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37664"/>
        <c:crosses val="autoZero"/>
        <c:auto val="1"/>
        <c:lblAlgn val="ctr"/>
        <c:lblOffset val="100"/>
        <c:noMultiLvlLbl val="0"/>
      </c:catAx>
      <c:valAx>
        <c:axId val="1836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3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2.3218069518958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1.5057932464721999</c:v>
                </c:pt>
                <c:pt idx="8">
                  <c:v>1.642546924545</c:v>
                </c:pt>
                <c:pt idx="9">
                  <c:v>0</c:v>
                </c:pt>
                <c:pt idx="10">
                  <c:v>0</c:v>
                </c:pt>
                <c:pt idx="11">
                  <c:v>1.0820071232135999</c:v>
                </c:pt>
                <c:pt idx="12">
                  <c:v>0</c:v>
                </c:pt>
                <c:pt idx="13">
                  <c:v>0.96028132185203996</c:v>
                </c:pt>
                <c:pt idx="14">
                  <c:v>1.2668500067624999</c:v>
                </c:pt>
                <c:pt idx="15">
                  <c:v>0</c:v>
                </c:pt>
                <c:pt idx="16">
                  <c:v>2.1617600649203998</c:v>
                </c:pt>
                <c:pt idx="17">
                  <c:v>1.7537532122085999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0.82052206843694997</c:v>
                </c:pt>
                <c:pt idx="22">
                  <c:v>0.83855552049050996</c:v>
                </c:pt>
                <c:pt idx="23">
                  <c:v>1.3660339930570999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80-4276-B553-490958D31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195576"/>
        <c:axId val="183196560"/>
      </c:lineChart>
      <c:catAx>
        <c:axId val="18319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96560"/>
        <c:crosses val="autoZero"/>
        <c:auto val="1"/>
        <c:lblAlgn val="ctr"/>
        <c:lblOffset val="100"/>
        <c:noMultiLvlLbl val="0"/>
      </c:catAx>
      <c:valAx>
        <c:axId val="1831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5-47DB-8DC6-CFC15BF60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193608"/>
        <c:axId val="183193936"/>
      </c:barChart>
      <c:catAx>
        <c:axId val="18319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93936"/>
        <c:crosses val="autoZero"/>
        <c:auto val="1"/>
        <c:lblAlgn val="ctr"/>
        <c:lblOffset val="100"/>
        <c:noMultiLvlLbl val="0"/>
      </c:catAx>
      <c:valAx>
        <c:axId val="18319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9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1.5248305117554</c:v>
                </c:pt>
                <c:pt idx="1">
                  <c:v>0.91470162997402005</c:v>
                </c:pt>
                <c:pt idx="2">
                  <c:v>1.8884723523899001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B-45D8-804A-A668D70F1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10568"/>
        <c:axId val="292107944"/>
      </c:barChart>
      <c:catAx>
        <c:axId val="29211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7944"/>
        <c:crosses val="autoZero"/>
        <c:auto val="1"/>
        <c:lblAlgn val="ctr"/>
        <c:lblOffset val="100"/>
        <c:noMultiLvlLbl val="0"/>
      </c:catAx>
      <c:valAx>
        <c:axId val="2921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1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8-4BCE-B9E0-2DBC3328DA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8-4BCE-B9E0-2DBC3328DA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78-4BCE-B9E0-2DBC3328D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111880"/>
        <c:axId val="292108928"/>
      </c:barChart>
      <c:catAx>
        <c:axId val="29211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8928"/>
        <c:crosses val="autoZero"/>
        <c:auto val="1"/>
        <c:lblAlgn val="ctr"/>
        <c:lblOffset val="100"/>
        <c:noMultiLvlLbl val="0"/>
      </c:catAx>
      <c:valAx>
        <c:axId val="29210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1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0.81295320452191</c:v>
                </c:pt>
                <c:pt idx="1">
                  <c:v>1.4975453767508999</c:v>
                </c:pt>
                <c:pt idx="2">
                  <c:v>1.5328258943987001</c:v>
                </c:pt>
                <c:pt idx="3">
                  <c:v>2.296986893663</c:v>
                </c:pt>
                <c:pt idx="4">
                  <c:v>1.4874116110436</c:v>
                </c:pt>
                <c:pt idx="5">
                  <c:v>1.9156570433425</c:v>
                </c:pt>
                <c:pt idx="6">
                  <c:v>1.1575012385714001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E-4041-B7A5-5815BC327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03024"/>
        <c:axId val="292106632"/>
      </c:barChart>
      <c:catAx>
        <c:axId val="29210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6632"/>
        <c:crosses val="autoZero"/>
        <c:auto val="1"/>
        <c:lblAlgn val="ctr"/>
        <c:lblOffset val="100"/>
        <c:noMultiLvlLbl val="0"/>
      </c:catAx>
      <c:valAx>
        <c:axId val="29210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4-4B80-8F5C-366A8366F9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64-4B80-8F5C-366A8366F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099416"/>
        <c:axId val="292100072"/>
      </c:barChart>
      <c:catAx>
        <c:axId val="29209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0072"/>
        <c:crosses val="autoZero"/>
        <c:auto val="1"/>
        <c:lblAlgn val="ctr"/>
        <c:lblOffset val="100"/>
        <c:noMultiLvlLbl val="0"/>
      </c:catAx>
      <c:valAx>
        <c:axId val="29210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9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EBCD-1311-423D-9A2F-2410F7D682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C2D157-998F-4147-85C7-C9490F6D7C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1029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8CA6-8C5A-4E86-9880-EAF27F90B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DD814-3D70-4E00-BAF1-F032E7654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33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9721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12408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2864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80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95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1067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51842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0386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423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03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0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1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BC55-98E0-4878-A662-894F436FE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08259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7C3D-B6C1-4302-83F2-3F9CEB8D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C7105-48FF-4DF7-A11A-C92BEEE89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26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8496A-57EE-43EE-BF3E-897BA7CAE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05109-CD54-4CE9-A62D-8923FC32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33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F2305-1DEA-43C0-B6FE-02082AD1A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631CF-7365-429E-9A35-DB1128F8E6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762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CCF2C-B337-4D16-9CF0-AD9D5F5E0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0700E-0214-44FE-84EA-568D7D67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555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144C-366D-4011-A156-BE36CBF3D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07E19-603D-4EB1-A4E1-1E5DF73A10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395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186F3-3268-414D-B0D2-0EB8BAC20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E9B65-AAAD-4EC5-A878-D0CF9CD98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37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01A50-5EFF-4956-A89C-E770CD0C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BE5437-D862-4858-BEB7-207872D6D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653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03736-E4FC-415F-9E28-9C9AAE493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58B38-C20C-4674-8509-A2498B0F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57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DAE0C-D875-4DEF-BB7C-9B3077CC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E6121F-4BA7-4B12-A646-E4BBC07CD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246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097CF-0509-4A6B-8B66-FF9346453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2ADA8-2DB0-4686-B85C-1B54F8A6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39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AD94-C6DB-4586-8D6A-A1AB023E6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CDC406-BF54-4F32-B9FE-6A56B2308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749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F5B6E-C090-4899-9CAF-2BE0BFF52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09A61-A9D0-4F9F-802C-FDC95691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73593-4C00-409C-8CF9-31ACC07F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8B45E4-AEE1-4BAB-AC43-5EFBAE1B9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224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DB5E0-7B47-41CF-832A-47E35A8F0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0FDEE-4249-44DC-8506-2CA1EBAB9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F613-BDD5-42E3-BC69-965F6DA7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1637C-7C4F-494C-A9B3-C0C1A4676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33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4048C-05C7-4615-9A96-AF34E5FAF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8D7A6-8313-4ECE-AD49-53457CBB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397C-032B-4F66-9B92-317A63C55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675B4-7952-4781-ACEC-136587D97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26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32E86-296B-48D1-80F2-C8C853283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864CF-AC0C-4040-82AB-289FFE812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0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9F1F-4CFA-4014-897C-7ACC195A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FAB99-B43E-42E5-AD65-9C3FE92583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201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07243-F32F-4DDD-8080-357C17D27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794F5-D893-4D22-AF79-83620EB69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78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6F3B-53B4-46C0-9A54-515DAA0CD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5D860-4C44-4D91-AA5E-94277469F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029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00735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309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6669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1026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3467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37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- 2018-09-29 16:19:18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esperamos en #FIT2018 para degustar las más ricas empanadas tucumanas😊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3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- 2018-10-10 00:02:14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en El Mollar la Reserva Arqueológica Los Menhires para conocer monolitos de piedra que lograron apasionar a arqueólogos e historiadores. #ElMollar#TucumánTuDestino.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9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- 2018-10-11 08:18:01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 Pedro de Colalao te ofrece un paseo único al Puente del Indio , un puente natural formado por la erosión del tiempo y el agua. #aventura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5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- 2018-09-30 14:23:14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¿Mejor plan para este finde?😱 Empanadas, folclore con eltuculeandro y la posibilidad de ganar un viaje a #Tucumán te esperan en nuestro stand de #FIT2018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1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- 2018-10-20 08:47:47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Empanada y limón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5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- 2018-10-12 07:48:00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Muy cerca del centro de  #Tucumán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3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- 2018-10-19 17:09:27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 testigo de una cultura viva #RutadelArtesano 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59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F35F8-0B68-4049-8BB1-50291D0E6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872480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1EA9-6904-4128-ABA6-9844BAAE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CC37B-179F-4D7A-8C1D-468A55459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711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57830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0353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1502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7564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8670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8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- 2018-09-26 14:41:19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Primavera disfrutá la naturaleza. Vení a Tafí. Senderos de trekking, cabalgatas, mountain bike te esperan.  #TucumánTuDestino 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3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- 2018-10-23 07:48:12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Tafí 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48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- 2018-09-28 16:15:56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¿Tirolesa a 5 minutos de San Miguel de Tucumán? Vení a tener la mejor vista y disfrutar de una experiencia sorprendente!  #TucumánTuDestino #SanJavier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8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539F7-D7DC-4E93-AC0E-7E555C40C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4192750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282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Posts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2</vt:lpstr>
      <vt:lpstr>Instagram Posts Table | tucumanturismo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2018-10-25T01:31:25Z</dcterms:created>
  <dcterms:modified xsi:type="dcterms:W3CDTF">2018-10-25T01:32:31Z</dcterms:modified>
</cp:coreProperties>
</file>