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9" r:id="rId32"/>
    <p:sldId id="290" r:id="rId33"/>
    <p:sldId id="291" r:id="rId34"/>
    <p:sldId id="292" r:id="rId35"/>
    <p:sldId id="293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43109</c:v>
                </c:pt>
                <c:pt idx="1">
                  <c:v>43110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244066</c:v>
                </c:pt>
                <c:pt idx="1">
                  <c:v>247650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3A-42FE-9C63-0EC1CBCE3F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944224"/>
        <c:axId val="342946192"/>
      </c:lineChart>
      <c:dateAx>
        <c:axId val="342944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46192"/>
        <c:crosses val="autoZero"/>
        <c:auto val="1"/>
        <c:lblOffset val="100"/>
        <c:baseTimeUnit val="days"/>
      </c:dateAx>
      <c:valAx>
        <c:axId val="34294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4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43109</c:v>
                </c:pt>
                <c:pt idx="1">
                  <c:v>43110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1">
                  <c:v>3584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7D-480F-8648-A374FF90B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8621720"/>
        <c:axId val="148625328"/>
      </c:lineChart>
      <c:dateAx>
        <c:axId val="148621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625328"/>
        <c:crosses val="autoZero"/>
        <c:auto val="1"/>
        <c:lblOffset val="100"/>
        <c:baseTimeUnit val="days"/>
      </c:dateAx>
      <c:valAx>
        <c:axId val="14862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62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93-4547-9607-C65EADE221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5185032"/>
        <c:axId val="345184376"/>
      </c:radarChart>
      <c:catAx>
        <c:axId val="345185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84376"/>
        <c:crosses val="autoZero"/>
        <c:auto val="1"/>
        <c:lblAlgn val="ctr"/>
        <c:lblOffset val="100"/>
        <c:noMultiLvlLbl val="0"/>
      </c:catAx>
      <c:valAx>
        <c:axId val="34518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8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43109</c:v>
                </c:pt>
                <c:pt idx="1">
                  <c:v>43110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1">
                  <c:v>1.4684552539067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EE-48B7-A1BA-3E05EF3F8C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8627952"/>
        <c:axId val="148620408"/>
      </c:lineChart>
      <c:dateAx>
        <c:axId val="148627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620408"/>
        <c:crosses val="autoZero"/>
        <c:auto val="1"/>
        <c:lblOffset val="100"/>
        <c:baseTimeUnit val="days"/>
      </c:dateAx>
      <c:valAx>
        <c:axId val="14862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62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160</c:v>
                </c:pt>
                <c:pt idx="1">
                  <c:v>147</c:v>
                </c:pt>
                <c:pt idx="2">
                  <c:v>114</c:v>
                </c:pt>
                <c:pt idx="3">
                  <c:v>101</c:v>
                </c:pt>
                <c:pt idx="4">
                  <c:v>97</c:v>
                </c:pt>
                <c:pt idx="5">
                  <c:v>112</c:v>
                </c:pt>
                <c:pt idx="6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7C-4774-92D4-70DF8DD350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183392"/>
        <c:axId val="342947832"/>
      </c:barChart>
      <c:catAx>
        <c:axId val="34518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47832"/>
        <c:crosses val="autoZero"/>
        <c:auto val="1"/>
        <c:lblAlgn val="ctr"/>
        <c:lblOffset val="100"/>
        <c:noMultiLvlLbl val="0"/>
      </c:catAx>
      <c:valAx>
        <c:axId val="34294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8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43109</c:v>
                </c:pt>
                <c:pt idx="1">
                  <c:v>43110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244066</c:v>
                </c:pt>
                <c:pt idx="1">
                  <c:v>247650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EA-44A4-8456-182F9BCCF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3329648"/>
        <c:axId val="343330304"/>
      </c:areaChart>
      <c:dateAx>
        <c:axId val="34332964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30304"/>
        <c:crosses val="autoZero"/>
        <c:auto val="1"/>
        <c:lblOffset val="100"/>
        <c:baseTimeUnit val="days"/>
      </c:dateAx>
      <c:valAx>
        <c:axId val="34333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2964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43109</c:v>
                </c:pt>
                <c:pt idx="1">
                  <c:v>43110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37</c:v>
                </c:pt>
                <c:pt idx="1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82-4C08-BFCC-6F77A7591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440136"/>
        <c:axId val="338438824"/>
      </c:lineChart>
      <c:dateAx>
        <c:axId val="338440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38824"/>
        <c:crosses val="autoZero"/>
        <c:auto val="1"/>
        <c:lblOffset val="100"/>
        <c:baseTimeUnit val="days"/>
      </c:dateAx>
      <c:valAx>
        <c:axId val="33843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4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</c:v>
                </c:pt>
                <c:pt idx="9">
                  <c:v>6</c:v>
                </c:pt>
                <c:pt idx="10">
                  <c:v>3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05-459E-AA05-2EDEEB215F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443416"/>
        <c:axId val="338443744"/>
      </c:lineChart>
      <c:catAx>
        <c:axId val="338443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43744"/>
        <c:crosses val="autoZero"/>
        <c:auto val="1"/>
        <c:lblAlgn val="ctr"/>
        <c:lblOffset val="100"/>
        <c:noMultiLvlLbl val="0"/>
      </c:catAx>
      <c:valAx>
        <c:axId val="33844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4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28-4049-8E59-9E9B4ACC4F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8979352"/>
        <c:axId val="448979680"/>
      </c:barChart>
      <c:catAx>
        <c:axId val="44897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979680"/>
        <c:crosses val="autoZero"/>
        <c:auto val="1"/>
        <c:lblAlgn val="ctr"/>
        <c:lblOffset val="100"/>
        <c:noMultiLvlLbl val="0"/>
      </c:catAx>
      <c:valAx>
        <c:axId val="44897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97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C2-4170-88C8-B6DAE09991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C2-4170-88C8-B6DAE09991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8986568"/>
        <c:axId val="448985256"/>
      </c:barChart>
      <c:catAx>
        <c:axId val="44898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985256"/>
        <c:crosses val="autoZero"/>
        <c:auto val="1"/>
        <c:lblAlgn val="ctr"/>
        <c:lblOffset val="100"/>
        <c:noMultiLvlLbl val="0"/>
      </c:catAx>
      <c:valAx>
        <c:axId val="44898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98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26-4410-B927-17A0F7DD7E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8990176"/>
        <c:axId val="448990504"/>
      </c:barChart>
      <c:catAx>
        <c:axId val="44899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990504"/>
        <c:crosses val="autoZero"/>
        <c:auto val="1"/>
        <c:lblAlgn val="ctr"/>
        <c:lblOffset val="100"/>
        <c:noMultiLvlLbl val="0"/>
      </c:catAx>
      <c:valAx>
        <c:axId val="44899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99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C9-439D-AB0D-ECDC133DB7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C9-439D-AB0D-ECDC133DB7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C9-439D-AB0D-ECDC133DB7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3588440"/>
        <c:axId val="490107968"/>
      </c:barChart>
      <c:catAx>
        <c:axId val="453588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107968"/>
        <c:crosses val="autoZero"/>
        <c:auto val="1"/>
        <c:lblAlgn val="ctr"/>
        <c:lblOffset val="100"/>
        <c:noMultiLvlLbl val="0"/>
      </c:catAx>
      <c:valAx>
        <c:axId val="49010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58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43109</c:v>
                </c:pt>
                <c:pt idx="1">
                  <c:v>43110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1B-4C86-B472-408D78FFD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0108952"/>
        <c:axId val="490112560"/>
      </c:lineChart>
      <c:dateAx>
        <c:axId val="490108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112560"/>
        <c:crosses val="autoZero"/>
        <c:auto val="1"/>
        <c:lblOffset val="100"/>
        <c:baseTimeUnit val="days"/>
      </c:dateAx>
      <c:valAx>
        <c:axId val="49011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108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43109</c:v>
                </c:pt>
                <c:pt idx="1">
                  <c:v>43110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7.6227645513215994E-2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50-4222-A986-CA2AC4F5A6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0113544"/>
        <c:axId val="490113872"/>
      </c:lineChart>
      <c:dateAx>
        <c:axId val="490113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113872"/>
        <c:crosses val="autoZero"/>
        <c:auto val="1"/>
        <c:lblOffset val="100"/>
        <c:baseTimeUnit val="days"/>
      </c:dateAx>
      <c:valAx>
        <c:axId val="49011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11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25-4E08-AC06-FABF0D86DB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25-4E08-AC06-FABF0D86DB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25-4E08-AC06-FABF0D86DB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25-4E08-AC06-FABF0D86DB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25-4E08-AC06-FABF0D86DB2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25-4E08-AC06-FABF0D86DB2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25-4E08-AC06-FABF0D86DB2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525-4E08-AC06-FABF0D86DB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0120104"/>
        <c:axId val="490126336"/>
      </c:barChart>
      <c:catAx>
        <c:axId val="49012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126336"/>
        <c:crosses val="autoZero"/>
        <c:auto val="1"/>
        <c:lblAlgn val="ctr"/>
        <c:lblOffset val="100"/>
        <c:noMultiLvlLbl val="0"/>
      </c:catAx>
      <c:valAx>
        <c:axId val="49012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12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7.5664505211088001E-2</c:v>
                </c:pt>
                <c:pt idx="9">
                  <c:v>9.5394228344085993E-2</c:v>
                </c:pt>
                <c:pt idx="10">
                  <c:v>3.7832252605544001E-2</c:v>
                </c:pt>
                <c:pt idx="11">
                  <c:v>0</c:v>
                </c:pt>
                <c:pt idx="12">
                  <c:v>1.6271936604534999E-2</c:v>
                </c:pt>
                <c:pt idx="13">
                  <c:v>6.8342133739047004E-2</c:v>
                </c:pt>
                <c:pt idx="14">
                  <c:v>0.14807462310127001</c:v>
                </c:pt>
                <c:pt idx="15">
                  <c:v>0</c:v>
                </c:pt>
                <c:pt idx="16">
                  <c:v>0</c:v>
                </c:pt>
                <c:pt idx="17">
                  <c:v>0.53941469844032996</c:v>
                </c:pt>
                <c:pt idx="18">
                  <c:v>1.6271936604534999E-2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4.2713833586903997E-2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2C-477C-A766-8D7B911C6D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0116496"/>
        <c:axId val="490124040"/>
      </c:lineChart>
      <c:catAx>
        <c:axId val="49011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124040"/>
        <c:crosses val="autoZero"/>
        <c:auto val="1"/>
        <c:lblAlgn val="ctr"/>
        <c:lblOffset val="100"/>
        <c:noMultiLvlLbl val="0"/>
      </c:catAx>
      <c:valAx>
        <c:axId val="49012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11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8.3405655002839002E-2</c:v>
                </c:pt>
                <c:pt idx="1">
                  <c:v>0.15714570284991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29-4A94-AF07-14A362DFE1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0125352"/>
        <c:axId val="490125680"/>
      </c:barChart>
      <c:catAx>
        <c:axId val="490125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125680"/>
        <c:crosses val="autoZero"/>
        <c:auto val="1"/>
        <c:lblAlgn val="ctr"/>
        <c:lblOffset val="100"/>
        <c:noMultiLvlLbl val="0"/>
      </c:catAx>
      <c:valAx>
        <c:axId val="49012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12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0.22143303650730001</c:v>
                </c:pt>
                <c:pt idx="1">
                  <c:v>7.0619917582976005E-2</c:v>
                </c:pt>
                <c:pt idx="2">
                  <c:v>0.22902657603234999</c:v>
                </c:pt>
                <c:pt idx="3">
                  <c:v>4.1594968737668998E-2</c:v>
                </c:pt>
                <c:pt idx="4">
                  <c:v>5.1459790174231003E-2</c:v>
                </c:pt>
                <c:pt idx="5">
                  <c:v>6.1833107561131001E-2</c:v>
                </c:pt>
                <c:pt idx="6">
                  <c:v>8.5834116417096998E-2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EC-4707-AC98-FF7CCA810D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0131256"/>
        <c:axId val="490126992"/>
      </c:barChart>
      <c:catAx>
        <c:axId val="49013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126992"/>
        <c:crosses val="autoZero"/>
        <c:auto val="1"/>
        <c:lblAlgn val="ctr"/>
        <c:lblOffset val="100"/>
        <c:noMultiLvlLbl val="0"/>
      </c:catAx>
      <c:valAx>
        <c:axId val="49012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13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2DB22-7F67-48D3-AFAC-FA7BDE7957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NUEVO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C797EA-A50A-4F3A-BABB-67B2B4487A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59692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90D14-6164-4580-BFDB-C18A2927B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Ente Tucumán 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A4DDE6-AA96-46CE-BD4B-D65C51E053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5342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9680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45056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00771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27767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53354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06773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60687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19716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82530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7650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506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Ente Tucumán 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111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93CAE-7395-4736-84CB-2E379A4E5F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3713154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AE549-B425-48B9-ADF5-1BE7E4035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82442E-4620-4ACD-ACC0-7A60B6EB5E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0337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B3BBF-33F3-4F8F-8361-F352CED8A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01/09/2018 - 31/10/2018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437DA-9623-4D9D-823A-F029001CA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27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EA9DC-DBAA-4D37-8445-20C27AE39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001A93-DA0A-4724-8150-39E44E7A94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5368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9E8DB-2D6C-4F43-A361-502D62422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01/09/2018 - 31/10/2018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FA8EA-B1AD-470C-8FC3-295082B6F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788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918E5-B106-4ABC-8DC7-63C99D29F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F5C4F6-9BFF-4FB4-9082-CA695D55F2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2255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3A6F6-B346-48BF-836A-523E7074E5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9921C-BD4A-4E3E-B60F-AE40B3F95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281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7F18C-8BD6-473F-BA20-99BF70232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F66C36-5BD1-47B1-B4ED-3B7556EBE4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2191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61B45-E80C-4FED-82A7-870F665EA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01/09/2018 - 31/10/2018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68C14-1BF6-481A-9D0C-795D7E0C0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488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50A92-877E-4CD7-A4A9-ED4512908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D04C52-9FA4-45AC-BFB7-7878756F39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2464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213F4-A2F6-48D5-9E2C-290553C3FA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808FE-8660-4999-98EF-8D2322399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97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500D9-FE27-4C61-B5D6-361FE9EBD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522793-FD3C-46D9-951A-B0BC6F6F61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5956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7B222-2884-4EFA-9A4E-C50308D07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01/09/2018 - 31/10/2018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EEBE2-55F9-433F-A912-7FBC54D4F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515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12DC2-97AB-4C86-AFBD-2E456AC04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172324-A194-449B-BC45-3BF836C44C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2274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12150C-8284-43D7-B055-765A0ED849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01/09/2018 - 31/10/2018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ABA78-3CC4-4FAB-B5B2-2E1419FDE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730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0B878-1082-4AFC-91E4-192CF6B8A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51E032-DA87-4229-AE28-4BDC0B22C8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7819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3813E-0A47-4695-AC9D-8E60A1AB3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6AC14-7D23-4566-9607-CE4023F2B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898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2ABEE-38B2-4FA9-8637-4A623F024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E9CC9D-95BD-4E40-A5C4-DD3C4CD830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0833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686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5818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1229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5986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4398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6327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6406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9687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49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- 2018-10-08 17:30:00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 aproxima un nuevo fin de semana largo, vení a #Tafí. Recorré el sendero de nuestro valle en cabalgata. Encontrate con #TucumánTuDestino #cabalgatas #TafìdelValle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664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- 2018-09-26 09:00:00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Preparate para vivir una experiencia extrema a minutos de San Miguel de Tucumán. Disfrutá el dique El Cadillal  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97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- 2018-09-25 14:50:01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mejor vista de la ciudad desde una villa serrana. Vení a conocer el Cerro San Javier. #Sanjavier #TucumánTuDestino #Tucumán #JardínDeLaRepública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137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852D4-D080-4B3F-A25F-7193EA8958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3450305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0CB10-F015-4456-9C92-16A9876CB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186B3D-309F-4906-9677-04114A629C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7439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53862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1427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9466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8171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1220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0509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808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9678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88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- 2018-10-15 08:45:00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Recorré en El Mollar la Reserva Arqueológica Los Menhires para conocer monolitos de piedra que lograron apasionar a arqueólogos e historiadores. #ElMollar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59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- 2018-10-13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tu próxima visita a #Tucumán no dejes de visitar la Ciudad Sagrada de los Quilmes, un legado arqueológico, ubicadas al pie del cerro Alto del Rey . Un lugar único te espera.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66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- 2018-10-14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Vení a sumergirte en las raíces de la provincia que vio nacer en sus calles a la Independencia Argentina. #SanMigueldeTucumán te espera.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369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CD39E-E229-475B-B618-4AACD9A15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3437154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75A60-8E1E-47EB-9D7F-ACAC2DD83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15D958-B00A-4AD7-A685-FDB524D796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3583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2461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4267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2674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5884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172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8371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6991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1185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183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- 2018-09-28 10:21:00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esta Primavera Tafí es tu lugar. Imperdible y único. Conocelo! #Tucumán #TucumánTuDestino #TafíDelValle #ArgentinaTurismo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94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- 2018-10-04 13:00:01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#Tucumán se prepara para una nueva edición de Enduro Transmontaña con un espectacular circuito ⛰️. Te esperamos el próximo 13 de Octubre para vivir con nosotros una experiencia única 🏍️#TucumánTuDestino #Enduro #Race #ExpoTransmontaña #Rally #HardEnduro #ExperienciaTransmontaña #Desafio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12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- 2018-10-12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Tafí tu cabalgata la hacés a 2000 metros de altura. Este fin de semana te esperamos en #TafídelValle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087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7B249-FE69-4499-A280-FBBF733F8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2522670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D7194-C7FB-4C48-A629-103CA5DD4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B00B85-2269-4C3C-B342-360DB3E18E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1483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62712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5037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4271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3778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4339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0990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3278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1399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22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- 2018-10-11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Este finde largo #Tafí tiene las mejores actividades para disfrutar! Te esperamos en #TafídelValle.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319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- 2018-10-20 08:00:01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tu paseo por nuestra ciudad, no dejes de conocer la emblemática Casa Histórica donde nació nuestra patria.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46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- 2018-10-17 09:45:00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Tafí vení a pedalear a  2000 metros de altura. Este fin de semana te esperamos en #TafídelValle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368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- 2018-10-05 09:00:01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Ruta del Artesano une Amaicha del Valle y Tafì del Valle, te invita a un recorrido de tradiciones ancestrales. Vení, Tucumán es tradición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15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30B29-809D-45CD-A093-640B7962D0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3748214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A06EF-345C-4B1F-8C8D-68FF8E29C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B073A2-4A52-4EDA-89B0-A3DC979A5E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2706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73039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8683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808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8112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4500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4162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9908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5560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2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- 2018-09-29 22:09:38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Sin duda las mejores! #empanadastucumanas #TucumánTuDestino. Te esperamos en La #Fit2018 para que vos también las pruebes.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31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- 2018-10-05 10:28:00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¡Agendalo! 🐴 Del 12 al 14 de Octubre te esperamos en #Trancas para la Fiesta del Caballo. Disfrutá de un encuentro con las tradiciones criollas de nuestro país.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10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- 2018-10-23 09:00:01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Muy cerca del centro de Tucumán el Circuito Las Yungas te invita a disfrutar de múltiples actividades al aire libre.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19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- 2018-10-16 09:00:01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¿Sabés con quién compartir una de las mejores vistas de Tucumán? Conocé El Cadillal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928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9002C-C7EF-4F7C-935B-F3A6324CD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3653261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3EA0B-5563-4D9B-80FA-42D31826E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A1C379-AA12-424A-B9D9-08B7BC71B7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4530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69326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7275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5442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7231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1516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3890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5815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5673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593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- 2018-09-27 14:29:38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Tucumán celebra el Día Mundial del Turismo. #Tucumán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40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- 2018-10-01 12:54:15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66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- 2018-10-18 09:48:00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sólo 100 Kms de la Capital de Tucumán, Tafí del Valle te espera con sus cerros para que vivas la naturaleza a pleno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8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- 2018-10-09 18:00:01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Nuestra empanada es única en el país, demandada por los turistas cuando visitan la provincia y añorada cuando parten de vuelta a sus hogares. Vos, ya la probaste? #empanadastucumanas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249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A3D36-618E-4AD0-969D-7AE82A8A98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2472098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438DB-0080-4E75-8F62-5238FAA7D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0B8CEE-1B04-4E53-A13F-4584BB3620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4092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24993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0690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8863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5226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7089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5749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281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4747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491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- 2018-10-23 10:27:54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Explorá el Valle de Choromoro. Encontrarás culturas precolombinas, monumentos coloniales, yacimientos arqueológicos y legados históricos. #TucumánTuDestino #ValledeChoromoro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314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05234-B4E7-416F-A897-31D8526B1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2124799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BFB57-931D-4B21-94C1-11120EA03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3A1291-0A87-4F96-8815-8261F2FBD9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1889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01BAB-4BEF-4FD6-8E31-7EE1D954F2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23F1F-542C-4D79-B0DC-449BC9F95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90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57E0B-6610-41B5-8E24-1712FBAAA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49BAE5-2C85-4657-9207-E7602768EB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3279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66753-4A64-4558-86DA-CE164E19B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AE66C-BB7F-4274-968B-FB13AE96B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371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5AC64-4F66-4CE5-B82B-A66D659F2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3426F6-C1C1-49FF-BDCA-283161D08C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06323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173FF-02B6-47B9-B52F-F6847346AF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EF53E-C0CB-4C52-B5F5-E630244B8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2548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82580-E163-44D4-82F6-364E07364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Ente Tucumán Turismo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46982E-5281-4871-BAB9-EAA81B763A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4844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790198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410073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7710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7216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90839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5687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597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#Sanjavier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25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#TucumánTuDestino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8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#Tucumán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524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#JardínDeLaRepública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522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#TafíDelValle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429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#ArgentinaTurismo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916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#empanadastucumanas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935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#Fit2018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478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#Enduro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28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87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9D191-5AAA-442C-98C5-FC7897A33E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4111957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1B2D2-85CD-4103-A9AF-9487EB01E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Ente Tucumán Turismo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73CB1A-5653-4FC2-ABDF-0E1C9359CF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9568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831132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45046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65708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934593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36704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42790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87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#ExpoTransmontaña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097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265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#HardEnduro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757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#ExperienciaTransmontaña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614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#Desafio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335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032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#Tafí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602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#cabalgatas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851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#TafìdelValle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596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#TafídelValle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114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3C56E-9290-44B9-A065-C4FBB1D49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2861060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8519B-EBAE-4954-97FF-559959FFB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Ente Tucumán Turismo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57FE76-9A34-4078-B19C-1934C3E58D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6898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93672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47103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50841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66802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89151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2482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267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#SanMigueldeTucumán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26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#ElMollar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5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#ValledeChoromoro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307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D68C9-4F67-492E-8F4C-1C55DAF569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1367213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E85C2-9D19-4457-AB11-C754EAA1F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D0E975-7139-4547-9CDC-B477E65B1B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9584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B81E1-3A5E-46E8-A54B-59BC83073C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785B0-1DB5-4F70-AA28-6E0A100C2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5619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88B48-EA84-45E7-9AA7-4FE62EC67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26ECD0-5151-42AF-978F-F3C1804011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0976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3E719-1E97-4EAF-A2EC-ED80F458C2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01/09/2018 - 31/10/2018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4154E-94E0-41D7-AF18-1F9BF6E6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658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A23FC-72CB-493A-8F00-59FDF19ED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3CD124-7FC6-49ED-A13B-F56CEADE03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9074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6CB94-F193-4843-BC09-1D81445AB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01/09/2018 - 31/10/2018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4EDFF-2BB4-450C-81EB-F3F794F43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4365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77AB1-6651-4055-987A-3191A0425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CDD5B3-1373-434F-8EDC-2B3E4B4ADF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8995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979CD-F152-4DB6-B834-7F52084210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4208F-954B-4CFD-8183-1D6D7DAB2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077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0E010-C39C-4F73-9228-830ACD55E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2211F2-2505-4E88-8FA8-0E2F48ED4D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69894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084AA-2BE5-46D7-B76A-6CA0CDEFA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B9605-E8B6-4804-8B45-BD8B47AB4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79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95EE3-2431-4C38-BDA0-40456CF1D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3C1B79-66BF-44EF-B395-D727A4DD7B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469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5B0AE4-61AF-45AC-B1FA-1503B633FE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6C066-FF99-479D-A718-1C98E2193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699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87BB9-9881-4933-A60B-5E6EC7951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98A2A3-7024-49B0-AEE2-659FDB3098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8492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CEB0E-A676-4921-BBB5-C61520F32E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8B6C6-2D82-4D84-9430-AC8F2D658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8530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636B7-5CCA-4AF2-9403-E4D6FB1BC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983744-BAAA-480C-B231-4F5F3B9BF7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9230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02748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9163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946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3041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0353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0742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9460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1562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153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- 2018-10-08 17:30:00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 aproxima un nuevo fin de semana largo, vení a #Tafí. Recorré el sendero de nuestro valle en cabalgata. Encontrate con #TucumánTuDestino #cabalgatas #TafìdelValle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508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- 2018-09-26 09:00:00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Preparate para vivir una experiencia extrema a minutos de San Miguel de Tucumán. Disfrutá el dique El Cadillal  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76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- 2018-09-25 14:50:01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mejor vista de la ciudad desde una villa serrana. Vení a conocer el Cerro San Javier. #Sanjavier #TucumánTuDestino #Tucumán #JardínDeLaRepública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90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- 2018-10-15 08:45:00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Recorré en El Mollar la Reserva Arqueológica Los Menhires para conocer monolitos de piedra que lograron apasionar a arqueólogos e historiadores. #ElMollar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49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- 2018-10-13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tu próxima visita a #Tucumán no dejes de visitar la Ciudad Sagrada de los Quilmes, un legado arqueológico, ubicadas al pie del cerro Alto del Rey . Un lugar único te espera.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204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D19EB-70E9-4296-A8AD-A9B3E1D434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9636606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390EC-DA6D-4CB0-B7F4-9566B9AF2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94D114-5A50-4F15-A1EE-98DCB23DB4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8585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99881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3852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1894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6259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6066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6628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980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5471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70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- 2018-10-14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Vení a sumergirte en las raíces de la provincia que vio nacer en sus calles a la Independencia Argentina. #SanMigueldeTucumán te espera.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276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- 2018-09-28 10:21:00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esta Primavera Tafí es tu lugar. Imperdible y único. Conocelo! #Tucumán #TucumánTuDestino #TafíDelValle #ArgentinaTurismo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9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- 2018-10-04 13:00:01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#Tucumán se prepara para una nueva edición de Enduro Transmontaña con un espectacular circuito ⛰️. Te esperamos el próximo 13 de Octubre para vivir con nosotros una experiencia única 🏍️#TucumánTuDestino #Enduro #Race #ExpoTransmontaña #Rally #HardEnduro #ExperienciaTransmontaña #Desafio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767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- 2018-10-11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Este finde largo #Tafí tiene las mejores actividades para disfrutar! Te esperamos en #TafídelValle.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448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- 2018-10-12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Tafí tu cabalgata la hacés a 2000 metros de altura. Este fin de semana te esperamos en #TafídelValle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647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0CAB8-F6D5-46C1-913A-5E2B8EAB74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18620792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BF3AB-202F-4A66-ADC4-48C2E5E44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4E510F-581A-48F9-A437-DA01D5AE03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9013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70269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8008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1977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6720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614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365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0509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1908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326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- 2018-10-20 08:00:01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tu paseo por nuestra ciudad, no dejes de conocer la emblemática Casa Histórica donde nació nuestra patria.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06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- 2018-10-17 09:45:00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Tafí vení a pedalear a  2000 metros de altura. Este fin de semana te esperamos en #TafídelValle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61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- 2018-10-05 09:00:01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Ruta del Artesano une Amaicha del Valle y Tafì del Valle, te invita a un recorrido de tradiciones ancestrales. Vení, Tucumán es tradición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466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- 2018-09-29 22:09:38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Sin duda las mejores! #empanadastucumanas #TucumánTuDestino. Te esperamos en La #Fit2018 para que vos también las pruebes.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820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- 2018-10-16 09:00:01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¿Sabés con quién compartir una de las mejores vistas de Tucumán? Conocé El Cadillal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571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3A531-09F4-4390-812C-253E66BA7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9866856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DD2CD-2C99-45A9-985C-A9F553EAB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8F5F1C-9792-48C8-9FA6-2F3D61A094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1158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66306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2125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8302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8554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4554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1422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4890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8173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18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- 2018-10-05 10:28:00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¡Agendalo! 🐴 Del 12 al 14 de Octubre te esperamos en #Trancas para la Fiesta del Caballo. Disfrutá de un encuentro con las tradiciones criollas de nuestro país.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42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- 2018-09-27 14:29:38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Tucumán celebra el Día Mundial del Turismo. #Tucumán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963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- 2018-10-23 09:00:01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Muy cerca del centro de Tucumán el Circuito Las Yungas te invita a disfrutar de múltiples actividades al aire libre.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41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- 2018-10-09 18:00:01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Nuestra empanada es única en el país, demandada por los turistas cuando visitan la provincia y añorada cuando parten de vuelta a sus hogares. Vos, ya la probaste? #empanadastucumanas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711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- 2018-10-18 09:48:00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sólo 100 Kms de la Capital de Tucumán, Tafí del Valle te espera con sus cerros para que vivas la naturaleza a pleno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885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856ED-758C-4427-AFF7-7D99223091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2888550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0DE33-3E1D-4DEC-807B-B6C0F2DB2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DCF27F-205F-453D-AFBF-8013F2700A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9218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39933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2390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350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3094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1745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9221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3620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3755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53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- 2018-10-01 12:54:15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3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- 2018-10-23 10:27:54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Explorá el Valle de Choromoro. Encontrarás culturas precolombinas, monumentos coloniales, yacimientos arqueológicos y legados históricos. #TucumánTuDestino #ValledeChoromoro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975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68C52-E5A7-490F-A97E-2A18930AB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21168209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1506</Words>
  <Application>Microsoft Office PowerPoint</Application>
  <PresentationFormat>On-screen Show (4:3)</PresentationFormat>
  <Paragraphs>712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FACEBOOK NUEVO</vt:lpstr>
      <vt:lpstr>Facebook Key Metrics Table | Ente Tucumán Turismo</vt:lpstr>
      <vt:lpstr>Facebook Fans Total | Ente Tucumán Turismo</vt:lpstr>
      <vt:lpstr>Facebook Fans Change | Ente Tucumán Turismo</vt:lpstr>
      <vt:lpstr>Facebook Key Metrics Radar | Ente Tucumán Turismo</vt:lpstr>
      <vt:lpstr>Facebook Fans Change Rate | Ente Tucumán Turismo</vt:lpstr>
      <vt:lpstr>Facebook Fans Change Per Weekday | Ente Tucumán Turismo</vt:lpstr>
      <vt:lpstr>Facebook Fan Distribution Development | Ente Tucumán Turismo</vt:lpstr>
      <vt:lpstr>Facebook Own Posts | Ente Tucumán Turismo</vt:lpstr>
      <vt:lpstr>Facebook Own Posts By Hour | Ente Tucumán Turismo</vt:lpstr>
      <vt:lpstr>Facebook Own Posts with Reactions Table | Ente Tucumán Turismo - 1 of 7</vt:lpstr>
      <vt:lpstr>Facebook Own Posts with Reactions Table | Ente Tucumán Turismo - 2 of 7</vt:lpstr>
      <vt:lpstr>Facebook Own Posts with Reactions Table | Ente Tucumán Turismo - 3 of 7</vt:lpstr>
      <vt:lpstr>Facebook Own Posts with Reactions Table | Ente Tucumán Turismo - 4 of 7</vt:lpstr>
      <vt:lpstr>Facebook Own Posts with Reactions Table | Ente Tucumán Turismo - 5 of 7</vt:lpstr>
      <vt:lpstr>Facebook Own Posts with Reactions Table | Ente Tucumán Turismo - 6 of 7</vt:lpstr>
      <vt:lpstr>Facebook Own Posts with Reactions Table | Ente Tucumán Turismo - 7 of 7</vt:lpstr>
      <vt:lpstr>Facebook Own Posts By Weekday | Ente Tucumán Turismo</vt:lpstr>
      <vt:lpstr>Facebook Post Type Distribution Per Profile | Ente Tucumán Turismo</vt:lpstr>
      <vt:lpstr>Facebook Own Posts App Usage | Ente Tucumán Turismo</vt:lpstr>
      <vt:lpstr>Facebook Hashtag Detection | Ente Tucumán Turismo - 1 of 3</vt:lpstr>
      <vt:lpstr>Facebook Hashtag Detection | Ente Tucumán Turismo - 2 of 3</vt:lpstr>
      <vt:lpstr>Facebook Hashtag Detection | Ente Tucumán Turismo - 3 of 3</vt:lpstr>
      <vt:lpstr>Facebook Sponsored Posts Distribution | Ente Tucumán Turismo</vt:lpstr>
      <vt:lpstr>Facebook User Posts | Ente Tucumán Turismo</vt:lpstr>
      <vt:lpstr>Facebook Interaction Rate | Ente Tucumán Turismo</vt:lpstr>
      <vt:lpstr>Facebook Interactions Distribution | Ente Tucumán Turismo</vt:lpstr>
      <vt:lpstr>Facebook Interaction Rate By Hour | Ente Tucumán Turismo</vt:lpstr>
      <vt:lpstr>Facebook Interaction Rate By Post Type | Ente Tucumán Turismo</vt:lpstr>
      <vt:lpstr>Facebook Interaction Rate By Weekday | Ente Tucumán Turismo</vt:lpstr>
      <vt:lpstr>Facebook Own Posts Table | Ente Tucumán Turismo - 1 of 5</vt:lpstr>
      <vt:lpstr>Facebook Own Posts Table | Ente Tucumán Turismo - 2 of 5</vt:lpstr>
      <vt:lpstr>Facebook Own Posts Table | Ente Tucumán Turismo - 3 of 5</vt:lpstr>
      <vt:lpstr>Facebook Own Posts Table | Ente Tucumán Turismo - 4 of 5</vt:lpstr>
      <vt:lpstr>Facebook Own Posts Table | Ente Tucumán Turismo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</dc:title>
  <dc:creator>Administrator</dc:creator>
  <cp:lastModifiedBy>Administrator</cp:lastModifiedBy>
  <cp:revision>1</cp:revision>
  <dcterms:created xsi:type="dcterms:W3CDTF">2018-10-25T01:20:16Z</dcterms:created>
  <dcterms:modified xsi:type="dcterms:W3CDTF">2018-10-25T01:21:56Z</dcterms:modified>
</cp:coreProperties>
</file>