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158">
                  <c:v>12911</c:v>
                </c:pt>
                <c:pt idx="159">
                  <c:v>12912</c:v>
                </c:pt>
                <c:pt idx="160">
                  <c:v>12913</c:v>
                </c:pt>
                <c:pt idx="161">
                  <c:v>12913</c:v>
                </c:pt>
                <c:pt idx="162">
                  <c:v>12913</c:v>
                </c:pt>
                <c:pt idx="163">
                  <c:v>12914</c:v>
                </c:pt>
                <c:pt idx="164">
                  <c:v>12914</c:v>
                </c:pt>
                <c:pt idx="165">
                  <c:v>12913</c:v>
                </c:pt>
                <c:pt idx="166">
                  <c:v>12915</c:v>
                </c:pt>
                <c:pt idx="167">
                  <c:v>12913</c:v>
                </c:pt>
                <c:pt idx="168">
                  <c:v>12912</c:v>
                </c:pt>
                <c:pt idx="169">
                  <c:v>12911</c:v>
                </c:pt>
                <c:pt idx="170">
                  <c:v>12911</c:v>
                </c:pt>
                <c:pt idx="171">
                  <c:v>12911</c:v>
                </c:pt>
                <c:pt idx="172">
                  <c:v>12911</c:v>
                </c:pt>
                <c:pt idx="173">
                  <c:v>12909</c:v>
                </c:pt>
                <c:pt idx="174">
                  <c:v>12908</c:v>
                </c:pt>
                <c:pt idx="175">
                  <c:v>12909</c:v>
                </c:pt>
                <c:pt idx="176">
                  <c:v>12908</c:v>
                </c:pt>
                <c:pt idx="177">
                  <c:v>12904</c:v>
                </c:pt>
                <c:pt idx="178">
                  <c:v>12902</c:v>
                </c:pt>
                <c:pt idx="179">
                  <c:v>12900</c:v>
                </c:pt>
                <c:pt idx="180">
                  <c:v>12902</c:v>
                </c:pt>
                <c:pt idx="181">
                  <c:v>12902</c:v>
                </c:pt>
                <c:pt idx="182">
                  <c:v>12902</c:v>
                </c:pt>
                <c:pt idx="183">
                  <c:v>12900</c:v>
                </c:pt>
                <c:pt idx="184">
                  <c:v>12900</c:v>
                </c:pt>
                <c:pt idx="185">
                  <c:v>12902</c:v>
                </c:pt>
                <c:pt idx="186">
                  <c:v>12899</c:v>
                </c:pt>
                <c:pt idx="187">
                  <c:v>12898</c:v>
                </c:pt>
                <c:pt idx="188">
                  <c:v>12897</c:v>
                </c:pt>
                <c:pt idx="189">
                  <c:v>12895</c:v>
                </c:pt>
                <c:pt idx="190">
                  <c:v>12895</c:v>
                </c:pt>
                <c:pt idx="191">
                  <c:v>12894</c:v>
                </c:pt>
                <c:pt idx="192">
                  <c:v>12893</c:v>
                </c:pt>
                <c:pt idx="193">
                  <c:v>12893</c:v>
                </c:pt>
                <c:pt idx="194">
                  <c:v>12893</c:v>
                </c:pt>
                <c:pt idx="195">
                  <c:v>12895</c:v>
                </c:pt>
                <c:pt idx="196">
                  <c:v>12895</c:v>
                </c:pt>
                <c:pt idx="197">
                  <c:v>12895</c:v>
                </c:pt>
                <c:pt idx="198">
                  <c:v>12895</c:v>
                </c:pt>
                <c:pt idx="199">
                  <c:v>12896</c:v>
                </c:pt>
                <c:pt idx="200">
                  <c:v>12894</c:v>
                </c:pt>
                <c:pt idx="201">
                  <c:v>12895</c:v>
                </c:pt>
                <c:pt idx="202">
                  <c:v>12896</c:v>
                </c:pt>
                <c:pt idx="203">
                  <c:v>12895</c:v>
                </c:pt>
                <c:pt idx="204">
                  <c:v>12895</c:v>
                </c:pt>
                <c:pt idx="205">
                  <c:v>12895</c:v>
                </c:pt>
                <c:pt idx="206">
                  <c:v>12897</c:v>
                </c:pt>
                <c:pt idx="207">
                  <c:v>12898</c:v>
                </c:pt>
                <c:pt idx="208">
                  <c:v>12895</c:v>
                </c:pt>
                <c:pt idx="209">
                  <c:v>12895</c:v>
                </c:pt>
                <c:pt idx="210">
                  <c:v>12893</c:v>
                </c:pt>
                <c:pt idx="211">
                  <c:v>12892</c:v>
                </c:pt>
                <c:pt idx="212">
                  <c:v>12889</c:v>
                </c:pt>
                <c:pt idx="213">
                  <c:v>12888</c:v>
                </c:pt>
                <c:pt idx="214">
                  <c:v>12887</c:v>
                </c:pt>
                <c:pt idx="215">
                  <c:v>12887</c:v>
                </c:pt>
                <c:pt idx="216">
                  <c:v>12887</c:v>
                </c:pt>
                <c:pt idx="217">
                  <c:v>12886</c:v>
                </c:pt>
                <c:pt idx="218">
                  <c:v>12884</c:v>
                </c:pt>
                <c:pt idx="219">
                  <c:v>12883</c:v>
                </c:pt>
                <c:pt idx="220">
                  <c:v>12882</c:v>
                </c:pt>
                <c:pt idx="221">
                  <c:v>12883</c:v>
                </c:pt>
                <c:pt idx="222">
                  <c:v>12881</c:v>
                </c:pt>
                <c:pt idx="223">
                  <c:v>12881</c:v>
                </c:pt>
                <c:pt idx="224">
                  <c:v>12880</c:v>
                </c:pt>
                <c:pt idx="225">
                  <c:v>12879</c:v>
                </c:pt>
                <c:pt idx="226">
                  <c:v>12880</c:v>
                </c:pt>
              </c:numCache>
            </c:numRef>
          </c:val>
          <c:smooth val="0"/>
          <c:extLst>
            <c:ext xmlns:c16="http://schemas.microsoft.com/office/drawing/2014/chart" uri="{C3380CC4-5D6E-409C-BE32-E72D297353CC}">
              <c16:uniqueId val="{00000000-A0E6-4C8A-A0B8-769C07C62A53}"/>
            </c:ext>
          </c:extLst>
        </c:ser>
        <c:dLbls>
          <c:showLegendKey val="0"/>
          <c:showVal val="0"/>
          <c:showCatName val="0"/>
          <c:showSerName val="0"/>
          <c:showPercent val="0"/>
          <c:showBubbleSize val="0"/>
        </c:dLbls>
        <c:smooth val="0"/>
        <c:axId val="350178128"/>
        <c:axId val="350177800"/>
      </c:lineChart>
      <c:dateAx>
        <c:axId val="35017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77800"/>
        <c:crosses val="autoZero"/>
        <c:auto val="1"/>
        <c:lblOffset val="100"/>
        <c:baseTimeUnit val="days"/>
      </c:dateAx>
      <c:valAx>
        <c:axId val="35017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7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6105-4403-8150-1D56513A432C}"/>
            </c:ext>
          </c:extLst>
        </c:ser>
        <c:dLbls>
          <c:showLegendKey val="0"/>
          <c:showVal val="0"/>
          <c:showCatName val="0"/>
          <c:showSerName val="0"/>
          <c:showPercent val="0"/>
          <c:showBubbleSize val="0"/>
        </c:dLbls>
        <c:axId val="153739520"/>
        <c:axId val="153738536"/>
      </c:radarChart>
      <c:catAx>
        <c:axId val="15373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738536"/>
        <c:crosses val="autoZero"/>
        <c:auto val="1"/>
        <c:lblAlgn val="ctr"/>
        <c:lblOffset val="100"/>
        <c:noMultiLvlLbl val="0"/>
      </c:catAx>
      <c:valAx>
        <c:axId val="15373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73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0.21686933622492</c:v>
                </c:pt>
                <c:pt idx="160">
                  <c:v>0</c:v>
                </c:pt>
                <c:pt idx="161">
                  <c:v>0.16262681019128</c:v>
                </c:pt>
                <c:pt idx="162">
                  <c:v>0</c:v>
                </c:pt>
                <c:pt idx="163">
                  <c:v>0</c:v>
                </c:pt>
                <c:pt idx="164">
                  <c:v>0</c:v>
                </c:pt>
                <c:pt idx="165">
                  <c:v>6.9697204367691001E-2</c:v>
                </c:pt>
                <c:pt idx="166">
                  <c:v>0.15487068297970999</c:v>
                </c:pt>
                <c:pt idx="167">
                  <c:v>0.13551184760724999</c:v>
                </c:pt>
                <c:pt idx="168">
                  <c:v>0</c:v>
                </c:pt>
                <c:pt idx="169">
                  <c:v>0.12779800170396999</c:v>
                </c:pt>
                <c:pt idx="170">
                  <c:v>0</c:v>
                </c:pt>
                <c:pt idx="171">
                  <c:v>0</c:v>
                </c:pt>
                <c:pt idx="172">
                  <c:v>0</c:v>
                </c:pt>
                <c:pt idx="173">
                  <c:v>0</c:v>
                </c:pt>
                <c:pt idx="174">
                  <c:v>0</c:v>
                </c:pt>
                <c:pt idx="175">
                  <c:v>0</c:v>
                </c:pt>
                <c:pt idx="176">
                  <c:v>0.23241400681748001</c:v>
                </c:pt>
                <c:pt idx="177">
                  <c:v>0</c:v>
                </c:pt>
                <c:pt idx="178">
                  <c:v>0</c:v>
                </c:pt>
                <c:pt idx="179">
                  <c:v>0</c:v>
                </c:pt>
                <c:pt idx="180">
                  <c:v>0</c:v>
                </c:pt>
                <c:pt idx="181">
                  <c:v>0</c:v>
                </c:pt>
                <c:pt idx="182">
                  <c:v>0</c:v>
                </c:pt>
                <c:pt idx="183">
                  <c:v>0.27904813580343002</c:v>
                </c:pt>
                <c:pt idx="184">
                  <c:v>0</c:v>
                </c:pt>
                <c:pt idx="185">
                  <c:v>0.13952406790171001</c:v>
                </c:pt>
                <c:pt idx="186">
                  <c:v>1.2403100775194</c:v>
                </c:pt>
                <c:pt idx="187">
                  <c:v>0.44580555124825999</c:v>
                </c:pt>
                <c:pt idx="188">
                  <c:v>0</c:v>
                </c:pt>
                <c:pt idx="189">
                  <c:v>0</c:v>
                </c:pt>
                <c:pt idx="190">
                  <c:v>0.28693291973633001</c:v>
                </c:pt>
                <c:pt idx="191">
                  <c:v>0.27532185512641999</c:v>
                </c:pt>
                <c:pt idx="192">
                  <c:v>0</c:v>
                </c:pt>
                <c:pt idx="193">
                  <c:v>0</c:v>
                </c:pt>
                <c:pt idx="194">
                  <c:v>0</c:v>
                </c:pt>
                <c:pt idx="195">
                  <c:v>0</c:v>
                </c:pt>
                <c:pt idx="196">
                  <c:v>0</c:v>
                </c:pt>
                <c:pt idx="197">
                  <c:v>0</c:v>
                </c:pt>
                <c:pt idx="198">
                  <c:v>0.2559131446297</c:v>
                </c:pt>
                <c:pt idx="199">
                  <c:v>3.1019775106629999E-2</c:v>
                </c:pt>
                <c:pt idx="200">
                  <c:v>0</c:v>
                </c:pt>
                <c:pt idx="201">
                  <c:v>0</c:v>
                </c:pt>
                <c:pt idx="202">
                  <c:v>0</c:v>
                </c:pt>
                <c:pt idx="203">
                  <c:v>0</c:v>
                </c:pt>
                <c:pt idx="204">
                  <c:v>0</c:v>
                </c:pt>
                <c:pt idx="205">
                  <c:v>0</c:v>
                </c:pt>
                <c:pt idx="206">
                  <c:v>0.14345533498759</c:v>
                </c:pt>
                <c:pt idx="207">
                  <c:v>0</c:v>
                </c:pt>
                <c:pt idx="208">
                  <c:v>0</c:v>
                </c:pt>
                <c:pt idx="209">
                  <c:v>0</c:v>
                </c:pt>
                <c:pt idx="210">
                  <c:v>0</c:v>
                </c:pt>
                <c:pt idx="211">
                  <c:v>0</c:v>
                </c:pt>
                <c:pt idx="212">
                  <c:v>0</c:v>
                </c:pt>
                <c:pt idx="213">
                  <c:v>0</c:v>
                </c:pt>
                <c:pt idx="214">
                  <c:v>0</c:v>
                </c:pt>
                <c:pt idx="215">
                  <c:v>0</c:v>
                </c:pt>
                <c:pt idx="216">
                  <c:v>0.50438426321098995</c:v>
                </c:pt>
                <c:pt idx="217">
                  <c:v>0.17072792177557</c:v>
                </c:pt>
                <c:pt idx="218">
                  <c:v>0</c:v>
                </c:pt>
                <c:pt idx="219">
                  <c:v>0</c:v>
                </c:pt>
                <c:pt idx="220">
                  <c:v>0</c:v>
                </c:pt>
                <c:pt idx="221">
                  <c:v>0</c:v>
                </c:pt>
                <c:pt idx="222">
                  <c:v>0</c:v>
                </c:pt>
                <c:pt idx="223">
                  <c:v>0</c:v>
                </c:pt>
                <c:pt idx="224">
                  <c:v>0</c:v>
                </c:pt>
                <c:pt idx="225">
                  <c:v>0</c:v>
                </c:pt>
                <c:pt idx="226">
                  <c:v>0</c:v>
                </c:pt>
              </c:numCache>
            </c:numRef>
          </c:val>
          <c:smooth val="0"/>
          <c:extLst>
            <c:ext xmlns:c16="http://schemas.microsoft.com/office/drawing/2014/chart" uri="{C3380CC4-5D6E-409C-BE32-E72D297353CC}">
              <c16:uniqueId val="{00000000-5277-4E55-8ECF-ED5D5E886EF0}"/>
            </c:ext>
          </c:extLst>
        </c:ser>
        <c:dLbls>
          <c:showLegendKey val="0"/>
          <c:showVal val="0"/>
          <c:showCatName val="0"/>
          <c:showSerName val="0"/>
          <c:showPercent val="0"/>
          <c:showBubbleSize val="0"/>
        </c:dLbls>
        <c:smooth val="0"/>
        <c:axId val="346973504"/>
        <c:axId val="346973832"/>
      </c:lineChart>
      <c:dateAx>
        <c:axId val="34697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3832"/>
        <c:crosses val="autoZero"/>
        <c:auto val="1"/>
        <c:lblOffset val="100"/>
        <c:baseTimeUnit val="days"/>
      </c:dateAx>
      <c:valAx>
        <c:axId val="34697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0-CCB1-4718-985E-D229CEFD5DC2}"/>
            </c:ext>
          </c:extLst>
        </c:ser>
        <c:dLbls>
          <c:showLegendKey val="0"/>
          <c:showVal val="0"/>
          <c:showCatName val="0"/>
          <c:showSerName val="0"/>
          <c:showPercent val="0"/>
          <c:showBubbleSize val="0"/>
        </c:dLbls>
        <c:gapWidth val="219"/>
        <c:overlap val="-27"/>
        <c:axId val="171651744"/>
        <c:axId val="171652400"/>
      </c:barChart>
      <c:catAx>
        <c:axId val="17165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652400"/>
        <c:crosses val="autoZero"/>
        <c:auto val="1"/>
        <c:lblAlgn val="ctr"/>
        <c:lblOffset val="100"/>
        <c:noMultiLvlLbl val="0"/>
      </c:catAx>
      <c:valAx>
        <c:axId val="17165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65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159">
                  <c:v>1</c:v>
                </c:pt>
                <c:pt idx="160">
                  <c:v>1</c:v>
                </c:pt>
                <c:pt idx="161">
                  <c:v>0</c:v>
                </c:pt>
                <c:pt idx="162">
                  <c:v>0</c:v>
                </c:pt>
                <c:pt idx="163">
                  <c:v>1</c:v>
                </c:pt>
                <c:pt idx="164">
                  <c:v>0</c:v>
                </c:pt>
                <c:pt idx="165">
                  <c:v>-1</c:v>
                </c:pt>
                <c:pt idx="166">
                  <c:v>2</c:v>
                </c:pt>
                <c:pt idx="167">
                  <c:v>-2</c:v>
                </c:pt>
                <c:pt idx="168">
                  <c:v>-1</c:v>
                </c:pt>
                <c:pt idx="169">
                  <c:v>-1</c:v>
                </c:pt>
                <c:pt idx="170">
                  <c:v>0</c:v>
                </c:pt>
                <c:pt idx="171">
                  <c:v>0</c:v>
                </c:pt>
                <c:pt idx="172">
                  <c:v>0</c:v>
                </c:pt>
                <c:pt idx="173">
                  <c:v>-2</c:v>
                </c:pt>
                <c:pt idx="174">
                  <c:v>-1</c:v>
                </c:pt>
                <c:pt idx="175">
                  <c:v>1</c:v>
                </c:pt>
                <c:pt idx="176">
                  <c:v>-1</c:v>
                </c:pt>
                <c:pt idx="177">
                  <c:v>-4</c:v>
                </c:pt>
                <c:pt idx="178">
                  <c:v>-2</c:v>
                </c:pt>
                <c:pt idx="179">
                  <c:v>-2</c:v>
                </c:pt>
                <c:pt idx="180">
                  <c:v>2</c:v>
                </c:pt>
                <c:pt idx="181">
                  <c:v>0</c:v>
                </c:pt>
                <c:pt idx="182">
                  <c:v>0</c:v>
                </c:pt>
                <c:pt idx="183">
                  <c:v>-2</c:v>
                </c:pt>
                <c:pt idx="184">
                  <c:v>0</c:v>
                </c:pt>
                <c:pt idx="185">
                  <c:v>2</c:v>
                </c:pt>
                <c:pt idx="186">
                  <c:v>-3</c:v>
                </c:pt>
                <c:pt idx="187">
                  <c:v>-1</c:v>
                </c:pt>
                <c:pt idx="188">
                  <c:v>-1</c:v>
                </c:pt>
                <c:pt idx="189">
                  <c:v>-2</c:v>
                </c:pt>
                <c:pt idx="190">
                  <c:v>0</c:v>
                </c:pt>
                <c:pt idx="191">
                  <c:v>-1</c:v>
                </c:pt>
                <c:pt idx="192">
                  <c:v>-1</c:v>
                </c:pt>
                <c:pt idx="193">
                  <c:v>0</c:v>
                </c:pt>
                <c:pt idx="194">
                  <c:v>0</c:v>
                </c:pt>
                <c:pt idx="195">
                  <c:v>2</c:v>
                </c:pt>
                <c:pt idx="196">
                  <c:v>0</c:v>
                </c:pt>
                <c:pt idx="197">
                  <c:v>0</c:v>
                </c:pt>
                <c:pt idx="198">
                  <c:v>0</c:v>
                </c:pt>
                <c:pt idx="199">
                  <c:v>1</c:v>
                </c:pt>
                <c:pt idx="200">
                  <c:v>-2</c:v>
                </c:pt>
                <c:pt idx="201">
                  <c:v>1</c:v>
                </c:pt>
                <c:pt idx="202">
                  <c:v>1</c:v>
                </c:pt>
                <c:pt idx="203">
                  <c:v>-1</c:v>
                </c:pt>
                <c:pt idx="204">
                  <c:v>0</c:v>
                </c:pt>
                <c:pt idx="205">
                  <c:v>0</c:v>
                </c:pt>
                <c:pt idx="206">
                  <c:v>2</c:v>
                </c:pt>
                <c:pt idx="207">
                  <c:v>1</c:v>
                </c:pt>
                <c:pt idx="208">
                  <c:v>-3</c:v>
                </c:pt>
                <c:pt idx="209">
                  <c:v>0</c:v>
                </c:pt>
                <c:pt idx="210">
                  <c:v>-2</c:v>
                </c:pt>
                <c:pt idx="211">
                  <c:v>-1</c:v>
                </c:pt>
                <c:pt idx="212">
                  <c:v>-3</c:v>
                </c:pt>
                <c:pt idx="213">
                  <c:v>-1</c:v>
                </c:pt>
                <c:pt idx="214">
                  <c:v>-1</c:v>
                </c:pt>
                <c:pt idx="215">
                  <c:v>0</c:v>
                </c:pt>
                <c:pt idx="216">
                  <c:v>0</c:v>
                </c:pt>
                <c:pt idx="217">
                  <c:v>-1</c:v>
                </c:pt>
                <c:pt idx="218">
                  <c:v>-2</c:v>
                </c:pt>
                <c:pt idx="219">
                  <c:v>-1</c:v>
                </c:pt>
                <c:pt idx="220">
                  <c:v>-1</c:v>
                </c:pt>
                <c:pt idx="221">
                  <c:v>1</c:v>
                </c:pt>
                <c:pt idx="222">
                  <c:v>-2</c:v>
                </c:pt>
                <c:pt idx="223">
                  <c:v>0</c:v>
                </c:pt>
                <c:pt idx="224">
                  <c:v>-1</c:v>
                </c:pt>
                <c:pt idx="225">
                  <c:v>-1</c:v>
                </c:pt>
                <c:pt idx="226">
                  <c:v>1</c:v>
                </c:pt>
              </c:numCache>
            </c:numRef>
          </c:val>
          <c:smooth val="0"/>
          <c:extLst>
            <c:ext xmlns:c16="http://schemas.microsoft.com/office/drawing/2014/chart" uri="{C3380CC4-5D6E-409C-BE32-E72D297353CC}">
              <c16:uniqueId val="{00000000-F1AE-4D71-9DDC-F31AD5ACEAA1}"/>
            </c:ext>
          </c:extLst>
        </c:ser>
        <c:dLbls>
          <c:showLegendKey val="0"/>
          <c:showVal val="0"/>
          <c:showCatName val="0"/>
          <c:showSerName val="0"/>
          <c:showPercent val="0"/>
          <c:showBubbleSize val="0"/>
        </c:dLbls>
        <c:smooth val="0"/>
        <c:axId val="346975472"/>
        <c:axId val="346976128"/>
      </c:lineChart>
      <c:dateAx>
        <c:axId val="34697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6128"/>
        <c:crosses val="autoZero"/>
        <c:auto val="1"/>
        <c:lblOffset val="100"/>
        <c:baseTimeUnit val="days"/>
      </c:dateAx>
      <c:valAx>
        <c:axId val="34697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2</c:v>
                </c:pt>
                <c:pt idx="19">
                  <c:v>0</c:v>
                </c:pt>
                <c:pt idx="20">
                  <c:v>0</c:v>
                </c:pt>
                <c:pt idx="21">
                  <c:v>4</c:v>
                </c:pt>
                <c:pt idx="22">
                  <c:v>1</c:v>
                </c:pt>
                <c:pt idx="23">
                  <c:v>0</c:v>
                </c:pt>
                <c:pt idx="24">
                  <c:v>0</c:v>
                </c:pt>
                <c:pt idx="25">
                  <c:v>1</c:v>
                </c:pt>
                <c:pt idx="26">
                  <c:v>0</c:v>
                </c:pt>
                <c:pt idx="27">
                  <c:v>0</c:v>
                </c:pt>
                <c:pt idx="28">
                  <c:v>0</c:v>
                </c:pt>
                <c:pt idx="29">
                  <c:v>1</c:v>
                </c:pt>
                <c:pt idx="30">
                  <c:v>1</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3</c:v>
                </c:pt>
                <c:pt idx="46">
                  <c:v>2</c:v>
                </c:pt>
                <c:pt idx="47">
                  <c:v>0</c:v>
                </c:pt>
                <c:pt idx="48">
                  <c:v>0</c:v>
                </c:pt>
                <c:pt idx="49">
                  <c:v>1</c:v>
                </c:pt>
                <c:pt idx="50">
                  <c:v>1</c:v>
                </c:pt>
                <c:pt idx="51">
                  <c:v>1</c:v>
                </c:pt>
                <c:pt idx="52">
                  <c:v>2</c:v>
                </c:pt>
                <c:pt idx="53">
                  <c:v>1</c:v>
                </c:pt>
                <c:pt idx="54">
                  <c:v>0</c:v>
                </c:pt>
                <c:pt idx="55">
                  <c:v>0</c:v>
                </c:pt>
                <c:pt idx="56">
                  <c:v>0</c:v>
                </c:pt>
                <c:pt idx="57">
                  <c:v>0</c:v>
                </c:pt>
                <c:pt idx="58">
                  <c:v>0</c:v>
                </c:pt>
                <c:pt idx="59">
                  <c:v>0</c:v>
                </c:pt>
                <c:pt idx="60">
                  <c:v>3</c:v>
                </c:pt>
                <c:pt idx="61">
                  <c:v>0</c:v>
                </c:pt>
                <c:pt idx="62">
                  <c:v>0</c:v>
                </c:pt>
                <c:pt idx="63">
                  <c:v>1</c:v>
                </c:pt>
                <c:pt idx="64">
                  <c:v>1</c:v>
                </c:pt>
                <c:pt idx="65">
                  <c:v>0</c:v>
                </c:pt>
                <c:pt idx="66">
                  <c:v>1</c:v>
                </c:pt>
                <c:pt idx="67">
                  <c:v>4</c:v>
                </c:pt>
                <c:pt idx="68">
                  <c:v>0</c:v>
                </c:pt>
                <c:pt idx="69">
                  <c:v>0</c:v>
                </c:pt>
                <c:pt idx="70">
                  <c:v>0</c:v>
                </c:pt>
                <c:pt idx="71">
                  <c:v>0</c:v>
                </c:pt>
                <c:pt idx="72">
                  <c:v>4</c:v>
                </c:pt>
                <c:pt idx="73">
                  <c:v>0</c:v>
                </c:pt>
                <c:pt idx="74">
                  <c:v>1</c:v>
                </c:pt>
                <c:pt idx="75">
                  <c:v>0</c:v>
                </c:pt>
                <c:pt idx="76">
                  <c:v>0</c:v>
                </c:pt>
                <c:pt idx="77">
                  <c:v>0</c:v>
                </c:pt>
                <c:pt idx="78">
                  <c:v>2</c:v>
                </c:pt>
                <c:pt idx="79">
                  <c:v>0</c:v>
                </c:pt>
                <c:pt idx="80">
                  <c:v>0</c:v>
                </c:pt>
                <c:pt idx="81">
                  <c:v>0</c:v>
                </c:pt>
                <c:pt idx="82">
                  <c:v>0</c:v>
                </c:pt>
                <c:pt idx="83">
                  <c:v>0</c:v>
                </c:pt>
                <c:pt idx="84">
                  <c:v>1</c:v>
                </c:pt>
                <c:pt idx="85">
                  <c:v>2</c:v>
                </c:pt>
                <c:pt idx="86">
                  <c:v>0</c:v>
                </c:pt>
                <c:pt idx="87">
                  <c:v>0</c:v>
                </c:pt>
                <c:pt idx="88">
                  <c:v>0</c:v>
                </c:pt>
                <c:pt idx="89">
                  <c:v>0</c:v>
                </c:pt>
                <c:pt idx="90">
                  <c:v>0</c:v>
                </c:pt>
                <c:pt idx="91">
                  <c:v>1</c:v>
                </c:pt>
                <c:pt idx="92">
                  <c:v>1</c:v>
                </c:pt>
                <c:pt idx="93">
                  <c:v>1</c:v>
                </c:pt>
                <c:pt idx="94">
                  <c:v>1</c:v>
                </c:pt>
                <c:pt idx="95">
                  <c:v>0</c:v>
                </c:pt>
                <c:pt idx="96">
                  <c:v>0</c:v>
                </c:pt>
                <c:pt idx="97">
                  <c:v>1</c:v>
                </c:pt>
                <c:pt idx="98">
                  <c:v>0</c:v>
                </c:pt>
                <c:pt idx="99">
                  <c:v>4</c:v>
                </c:pt>
                <c:pt idx="100">
                  <c:v>2</c:v>
                </c:pt>
                <c:pt idx="101">
                  <c:v>1</c:v>
                </c:pt>
                <c:pt idx="102">
                  <c:v>0</c:v>
                </c:pt>
                <c:pt idx="103">
                  <c:v>0</c:v>
                </c:pt>
                <c:pt idx="104">
                  <c:v>0</c:v>
                </c:pt>
                <c:pt idx="105">
                  <c:v>0</c:v>
                </c:pt>
                <c:pt idx="106">
                  <c:v>0</c:v>
                </c:pt>
                <c:pt idx="107">
                  <c:v>0</c:v>
                </c:pt>
                <c:pt idx="108">
                  <c:v>1</c:v>
                </c:pt>
                <c:pt idx="109">
                  <c:v>0</c:v>
                </c:pt>
                <c:pt idx="110">
                  <c:v>0</c:v>
                </c:pt>
                <c:pt idx="111">
                  <c:v>0</c:v>
                </c:pt>
                <c:pt idx="112">
                  <c:v>0</c:v>
                </c:pt>
                <c:pt idx="113">
                  <c:v>1</c:v>
                </c:pt>
                <c:pt idx="114">
                  <c:v>1</c:v>
                </c:pt>
                <c:pt idx="115">
                  <c:v>1</c:v>
                </c:pt>
                <c:pt idx="116">
                  <c:v>0</c:v>
                </c:pt>
                <c:pt idx="117">
                  <c:v>1</c:v>
                </c:pt>
                <c:pt idx="118">
                  <c:v>0</c:v>
                </c:pt>
                <c:pt idx="119">
                  <c:v>0</c:v>
                </c:pt>
                <c:pt idx="120">
                  <c:v>0</c:v>
                </c:pt>
                <c:pt idx="121">
                  <c:v>0</c:v>
                </c:pt>
                <c:pt idx="122">
                  <c:v>1</c:v>
                </c:pt>
                <c:pt idx="123">
                  <c:v>1</c:v>
                </c:pt>
                <c:pt idx="124">
                  <c:v>0</c:v>
                </c:pt>
                <c:pt idx="125">
                  <c:v>0</c:v>
                </c:pt>
                <c:pt idx="126">
                  <c:v>1</c:v>
                </c:pt>
                <c:pt idx="127">
                  <c:v>0</c:v>
                </c:pt>
                <c:pt idx="128">
                  <c:v>0</c:v>
                </c:pt>
                <c:pt idx="129">
                  <c:v>0</c:v>
                </c:pt>
                <c:pt idx="130">
                  <c:v>0</c:v>
                </c:pt>
                <c:pt idx="131">
                  <c:v>0</c:v>
                </c:pt>
                <c:pt idx="132">
                  <c:v>1</c:v>
                </c:pt>
                <c:pt idx="133">
                  <c:v>0</c:v>
                </c:pt>
                <c:pt idx="134">
                  <c:v>0</c:v>
                </c:pt>
                <c:pt idx="135">
                  <c:v>1</c:v>
                </c:pt>
                <c:pt idx="136">
                  <c:v>0</c:v>
                </c:pt>
                <c:pt idx="137">
                  <c:v>0</c:v>
                </c:pt>
                <c:pt idx="138">
                  <c:v>1</c:v>
                </c:pt>
                <c:pt idx="139">
                  <c:v>0</c:v>
                </c:pt>
                <c:pt idx="140">
                  <c:v>1</c:v>
                </c:pt>
                <c:pt idx="141">
                  <c:v>1</c:v>
                </c:pt>
                <c:pt idx="142">
                  <c:v>3</c:v>
                </c:pt>
                <c:pt idx="143">
                  <c:v>0</c:v>
                </c:pt>
                <c:pt idx="144">
                  <c:v>3</c:v>
                </c:pt>
                <c:pt idx="145">
                  <c:v>0</c:v>
                </c:pt>
                <c:pt idx="146">
                  <c:v>0</c:v>
                </c:pt>
                <c:pt idx="147">
                  <c:v>2</c:v>
                </c:pt>
                <c:pt idx="148">
                  <c:v>0</c:v>
                </c:pt>
                <c:pt idx="149">
                  <c:v>0</c:v>
                </c:pt>
                <c:pt idx="150">
                  <c:v>0</c:v>
                </c:pt>
                <c:pt idx="151">
                  <c:v>0</c:v>
                </c:pt>
                <c:pt idx="152">
                  <c:v>0</c:v>
                </c:pt>
                <c:pt idx="153">
                  <c:v>1</c:v>
                </c:pt>
                <c:pt idx="154">
                  <c:v>2</c:v>
                </c:pt>
                <c:pt idx="155">
                  <c:v>1</c:v>
                </c:pt>
                <c:pt idx="156">
                  <c:v>1</c:v>
                </c:pt>
                <c:pt idx="157">
                  <c:v>1</c:v>
                </c:pt>
                <c:pt idx="158">
                  <c:v>0</c:v>
                </c:pt>
                <c:pt idx="159">
                  <c:v>2</c:v>
                </c:pt>
                <c:pt idx="160">
                  <c:v>0</c:v>
                </c:pt>
                <c:pt idx="161">
                  <c:v>1</c:v>
                </c:pt>
                <c:pt idx="162">
                  <c:v>0</c:v>
                </c:pt>
                <c:pt idx="163">
                  <c:v>0</c:v>
                </c:pt>
                <c:pt idx="164">
                  <c:v>0</c:v>
                </c:pt>
                <c:pt idx="165">
                  <c:v>1</c:v>
                </c:pt>
                <c:pt idx="166">
                  <c:v>1</c:v>
                </c:pt>
                <c:pt idx="167">
                  <c:v>2</c:v>
                </c:pt>
                <c:pt idx="168">
                  <c:v>0</c:v>
                </c:pt>
                <c:pt idx="169">
                  <c:v>2</c:v>
                </c:pt>
                <c:pt idx="170">
                  <c:v>0</c:v>
                </c:pt>
                <c:pt idx="171">
                  <c:v>0</c:v>
                </c:pt>
                <c:pt idx="172">
                  <c:v>0</c:v>
                </c:pt>
                <c:pt idx="173">
                  <c:v>0</c:v>
                </c:pt>
                <c:pt idx="174">
                  <c:v>0</c:v>
                </c:pt>
                <c:pt idx="175">
                  <c:v>0</c:v>
                </c:pt>
                <c:pt idx="176">
                  <c:v>1</c:v>
                </c:pt>
                <c:pt idx="177">
                  <c:v>0</c:v>
                </c:pt>
                <c:pt idx="178">
                  <c:v>0</c:v>
                </c:pt>
                <c:pt idx="179">
                  <c:v>0</c:v>
                </c:pt>
                <c:pt idx="180">
                  <c:v>0</c:v>
                </c:pt>
                <c:pt idx="181">
                  <c:v>0</c:v>
                </c:pt>
                <c:pt idx="182">
                  <c:v>0</c:v>
                </c:pt>
                <c:pt idx="183">
                  <c:v>1</c:v>
                </c:pt>
                <c:pt idx="184">
                  <c:v>0</c:v>
                </c:pt>
                <c:pt idx="185">
                  <c:v>2</c:v>
                </c:pt>
                <c:pt idx="186">
                  <c:v>1</c:v>
                </c:pt>
                <c:pt idx="187">
                  <c:v>2</c:v>
                </c:pt>
                <c:pt idx="188">
                  <c:v>0</c:v>
                </c:pt>
                <c:pt idx="189">
                  <c:v>0</c:v>
                </c:pt>
                <c:pt idx="190">
                  <c:v>2</c:v>
                </c:pt>
                <c:pt idx="191">
                  <c:v>2</c:v>
                </c:pt>
                <c:pt idx="192">
                  <c:v>0</c:v>
                </c:pt>
                <c:pt idx="193">
                  <c:v>0</c:v>
                </c:pt>
                <c:pt idx="194">
                  <c:v>0</c:v>
                </c:pt>
                <c:pt idx="195">
                  <c:v>0</c:v>
                </c:pt>
                <c:pt idx="196">
                  <c:v>0</c:v>
                </c:pt>
                <c:pt idx="197">
                  <c:v>0</c:v>
                </c:pt>
                <c:pt idx="198">
                  <c:v>1</c:v>
                </c:pt>
                <c:pt idx="199">
                  <c:v>1</c:v>
                </c:pt>
                <c:pt idx="200">
                  <c:v>0</c:v>
                </c:pt>
                <c:pt idx="201">
                  <c:v>0</c:v>
                </c:pt>
                <c:pt idx="202">
                  <c:v>0</c:v>
                </c:pt>
                <c:pt idx="203">
                  <c:v>0</c:v>
                </c:pt>
                <c:pt idx="204">
                  <c:v>0</c:v>
                </c:pt>
                <c:pt idx="205">
                  <c:v>0</c:v>
                </c:pt>
                <c:pt idx="206">
                  <c:v>2</c:v>
                </c:pt>
                <c:pt idx="207">
                  <c:v>0</c:v>
                </c:pt>
                <c:pt idx="208">
                  <c:v>0</c:v>
                </c:pt>
                <c:pt idx="209">
                  <c:v>0</c:v>
                </c:pt>
                <c:pt idx="210">
                  <c:v>0</c:v>
                </c:pt>
                <c:pt idx="211">
                  <c:v>0</c:v>
                </c:pt>
                <c:pt idx="212">
                  <c:v>0</c:v>
                </c:pt>
                <c:pt idx="213">
                  <c:v>0</c:v>
                </c:pt>
                <c:pt idx="214">
                  <c:v>0</c:v>
                </c:pt>
                <c:pt idx="215">
                  <c:v>0</c:v>
                </c:pt>
                <c:pt idx="216">
                  <c:v>1</c:v>
                </c:pt>
                <c:pt idx="217">
                  <c:v>2</c:v>
                </c:pt>
                <c:pt idx="218">
                  <c:v>0</c:v>
                </c:pt>
                <c:pt idx="219">
                  <c:v>0</c:v>
                </c:pt>
                <c:pt idx="220">
                  <c:v>0</c:v>
                </c:pt>
                <c:pt idx="221">
                  <c:v>0</c:v>
                </c:pt>
                <c:pt idx="222">
                  <c:v>0</c:v>
                </c:pt>
                <c:pt idx="223">
                  <c:v>0</c:v>
                </c:pt>
                <c:pt idx="224">
                  <c:v>0</c:v>
                </c:pt>
                <c:pt idx="225">
                  <c:v>0</c:v>
                </c:pt>
                <c:pt idx="226">
                  <c:v>0</c:v>
                </c:pt>
              </c:numCache>
            </c:numRef>
          </c:val>
          <c:smooth val="0"/>
          <c:extLst>
            <c:ext xmlns:c16="http://schemas.microsoft.com/office/drawing/2014/chart" uri="{C3380CC4-5D6E-409C-BE32-E72D297353CC}">
              <c16:uniqueId val="{00000000-AE55-4769-BD57-5825287C625C}"/>
            </c:ext>
          </c:extLst>
        </c:ser>
        <c:dLbls>
          <c:showLegendKey val="0"/>
          <c:showVal val="0"/>
          <c:showCatName val="0"/>
          <c:showSerName val="0"/>
          <c:showPercent val="0"/>
          <c:showBubbleSize val="0"/>
        </c:dLbls>
        <c:smooth val="0"/>
        <c:axId val="444067432"/>
        <c:axId val="444058904"/>
      </c:lineChart>
      <c:dateAx>
        <c:axId val="44406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8904"/>
        <c:crosses val="autoZero"/>
        <c:auto val="1"/>
        <c:lblOffset val="100"/>
        <c:baseTimeUnit val="days"/>
      </c:dateAx>
      <c:valAx>
        <c:axId val="44405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6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22</c:v>
                </c:pt>
                <c:pt idx="2">
                  <c:v>20</c:v>
                </c:pt>
                <c:pt idx="3">
                  <c:v>18</c:v>
                </c:pt>
                <c:pt idx="4">
                  <c:v>20</c:v>
                </c:pt>
                <c:pt idx="5">
                  <c:v>7</c:v>
                </c:pt>
                <c:pt idx="6">
                  <c:v>6</c:v>
                </c:pt>
              </c:numCache>
            </c:numRef>
          </c:val>
          <c:extLst>
            <c:ext xmlns:c16="http://schemas.microsoft.com/office/drawing/2014/chart" uri="{C3380CC4-5D6E-409C-BE32-E72D297353CC}">
              <c16:uniqueId val="{00000000-32DB-4347-8E2A-975772AA0694}"/>
            </c:ext>
          </c:extLst>
        </c:ser>
        <c:dLbls>
          <c:showLegendKey val="0"/>
          <c:showVal val="0"/>
          <c:showCatName val="0"/>
          <c:showSerName val="0"/>
          <c:showPercent val="0"/>
          <c:showBubbleSize val="0"/>
        </c:dLbls>
        <c:gapWidth val="219"/>
        <c:overlap val="-27"/>
        <c:axId val="444069728"/>
        <c:axId val="444073664"/>
      </c:barChart>
      <c:catAx>
        <c:axId val="44406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73664"/>
        <c:crosses val="autoZero"/>
        <c:auto val="1"/>
        <c:lblAlgn val="ctr"/>
        <c:lblOffset val="100"/>
        <c:noMultiLvlLbl val="0"/>
      </c:catAx>
      <c:valAx>
        <c:axId val="44407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6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0.40234473005952998</c:v>
                </c:pt>
                <c:pt idx="1">
                  <c:v>0.32993760795234001</c:v>
                </c:pt>
                <c:pt idx="2">
                  <c:v>0.41295075610701998</c:v>
                </c:pt>
                <c:pt idx="3">
                  <c:v>0.30373529791908999</c:v>
                </c:pt>
                <c:pt idx="4">
                  <c:v>0.52656068243505005</c:v>
                </c:pt>
                <c:pt idx="5">
                  <c:v>0.32681548773057001</c:v>
                </c:pt>
                <c:pt idx="6">
                  <c:v>0.56352591443711997</c:v>
                </c:pt>
              </c:numCache>
            </c:numRef>
          </c:val>
          <c:extLst>
            <c:ext xmlns:c16="http://schemas.microsoft.com/office/drawing/2014/chart" uri="{C3380CC4-5D6E-409C-BE32-E72D297353CC}">
              <c16:uniqueId val="{00000000-30DD-4785-8896-3B61882FE10D}"/>
            </c:ext>
          </c:extLst>
        </c:ser>
        <c:dLbls>
          <c:showLegendKey val="0"/>
          <c:showVal val="0"/>
          <c:showCatName val="0"/>
          <c:showSerName val="0"/>
          <c:showPercent val="0"/>
          <c:showBubbleSize val="0"/>
        </c:dLbls>
        <c:gapWidth val="219"/>
        <c:overlap val="-27"/>
        <c:axId val="444073008"/>
        <c:axId val="444077600"/>
      </c:barChart>
      <c:catAx>
        <c:axId val="44407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77600"/>
        <c:crosses val="autoZero"/>
        <c:auto val="1"/>
        <c:lblAlgn val="ctr"/>
        <c:lblOffset val="100"/>
        <c:noMultiLvlLbl val="0"/>
      </c:catAx>
      <c:valAx>
        <c:axId val="44407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7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14</c:v>
                </c:pt>
              </c:numCache>
            </c:numRef>
          </c:val>
          <c:extLst>
            <c:ext xmlns:c16="http://schemas.microsoft.com/office/drawing/2014/chart" uri="{C3380CC4-5D6E-409C-BE32-E72D297353CC}">
              <c16:uniqueId val="{00000000-3A0C-4742-9AD0-550424800044}"/>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1</c:v>
                </c:pt>
              </c:numCache>
            </c:numRef>
          </c:val>
          <c:extLst>
            <c:ext xmlns:c16="http://schemas.microsoft.com/office/drawing/2014/chart" uri="{C3380CC4-5D6E-409C-BE32-E72D297353CC}">
              <c16:uniqueId val="{00000001-3A0C-4742-9AD0-55042480004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84</c:v>
                </c:pt>
              </c:numCache>
            </c:numRef>
          </c:val>
          <c:extLst>
            <c:ext xmlns:c16="http://schemas.microsoft.com/office/drawing/2014/chart" uri="{C3380CC4-5D6E-409C-BE32-E72D297353CC}">
              <c16:uniqueId val="{00000002-3A0C-4742-9AD0-550424800044}"/>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3A0C-4742-9AD0-550424800044}"/>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8</c:v>
                </c:pt>
              </c:numCache>
            </c:numRef>
          </c:val>
          <c:extLst>
            <c:ext xmlns:c16="http://schemas.microsoft.com/office/drawing/2014/chart" uri="{C3380CC4-5D6E-409C-BE32-E72D297353CC}">
              <c16:uniqueId val="{00000004-3A0C-4742-9AD0-550424800044}"/>
            </c:ext>
          </c:extLst>
        </c:ser>
        <c:ser>
          <c:idx val="5"/>
          <c:order val="5"/>
          <c:tx>
            <c:strRef>
              <c:f>Sheet1!$G$1</c:f>
              <c:strCache>
                <c:ptCount val="1"/>
                <c:pt idx="0">
                  <c:v>YouTube Video</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3A0C-4742-9AD0-550424800044}"/>
            </c:ext>
          </c:extLst>
        </c:ser>
        <c:dLbls>
          <c:showLegendKey val="0"/>
          <c:showVal val="0"/>
          <c:showCatName val="0"/>
          <c:showSerName val="0"/>
          <c:showPercent val="0"/>
          <c:showBubbleSize val="0"/>
        </c:dLbls>
        <c:gapWidth val="150"/>
        <c:overlap val="100"/>
        <c:axId val="444055624"/>
        <c:axId val="444052672"/>
      </c:barChart>
      <c:catAx>
        <c:axId val="44405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2672"/>
        <c:crosses val="autoZero"/>
        <c:auto val="1"/>
        <c:lblAlgn val="ctr"/>
        <c:lblOffset val="100"/>
        <c:noMultiLvlLbl val="0"/>
      </c:catAx>
      <c:valAx>
        <c:axId val="444052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0.23264831329972999</c:v>
                </c:pt>
                <c:pt idx="1">
                  <c:v>0.23264831329972999</c:v>
                </c:pt>
                <c:pt idx="2">
                  <c:v>0</c:v>
                </c:pt>
                <c:pt idx="3">
                  <c:v>0</c:v>
                </c:pt>
                <c:pt idx="4">
                  <c:v>0</c:v>
                </c:pt>
                <c:pt idx="5">
                  <c:v>0</c:v>
                </c:pt>
                <c:pt idx="6">
                  <c:v>0</c:v>
                </c:pt>
                <c:pt idx="7">
                  <c:v>0</c:v>
                </c:pt>
                <c:pt idx="8">
                  <c:v>0.59713067080264004</c:v>
                </c:pt>
                <c:pt idx="9">
                  <c:v>0.29856533540132002</c:v>
                </c:pt>
                <c:pt idx="10">
                  <c:v>0.17947155597407999</c:v>
                </c:pt>
                <c:pt idx="11">
                  <c:v>0.43169187023394001</c:v>
                </c:pt>
                <c:pt idx="12">
                  <c:v>0.26711473008487002</c:v>
                </c:pt>
                <c:pt idx="13">
                  <c:v>0.41987481305045998</c:v>
                </c:pt>
                <c:pt idx="14">
                  <c:v>0.23109732454439999</c:v>
                </c:pt>
                <c:pt idx="15">
                  <c:v>0.45217287559281</c:v>
                </c:pt>
                <c:pt idx="16">
                  <c:v>0.41453699460679</c:v>
                </c:pt>
                <c:pt idx="17">
                  <c:v>0.80909913403127998</c:v>
                </c:pt>
                <c:pt idx="18">
                  <c:v>0.59924565546899999</c:v>
                </c:pt>
                <c:pt idx="19">
                  <c:v>0.49742425081704</c:v>
                </c:pt>
                <c:pt idx="20">
                  <c:v>0.25074318211192997</c:v>
                </c:pt>
                <c:pt idx="21">
                  <c:v>0.40946103140751999</c:v>
                </c:pt>
                <c:pt idx="22">
                  <c:v>0.24970918960838001</c:v>
                </c:pt>
                <c:pt idx="23">
                  <c:v>0.58627374951531996</c:v>
                </c:pt>
              </c:numCache>
            </c:numRef>
          </c:val>
          <c:smooth val="0"/>
          <c:extLst>
            <c:ext xmlns:c16="http://schemas.microsoft.com/office/drawing/2014/chart" uri="{C3380CC4-5D6E-409C-BE32-E72D297353CC}">
              <c16:uniqueId val="{00000000-1A8D-4EAF-8089-C3EA207936ED}"/>
            </c:ext>
          </c:extLst>
        </c:ser>
        <c:dLbls>
          <c:showLegendKey val="0"/>
          <c:showVal val="0"/>
          <c:showCatName val="0"/>
          <c:showSerName val="0"/>
          <c:showPercent val="0"/>
          <c:showBubbleSize val="0"/>
        </c:dLbls>
        <c:smooth val="0"/>
        <c:axId val="444055952"/>
        <c:axId val="444053328"/>
      </c:lineChart>
      <c:catAx>
        <c:axId val="4440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3328"/>
        <c:crosses val="autoZero"/>
        <c:auto val="1"/>
        <c:lblAlgn val="ctr"/>
        <c:lblOffset val="100"/>
        <c:noMultiLvlLbl val="0"/>
      </c:catAx>
      <c:valAx>
        <c:axId val="44405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0</c:v>
                </c:pt>
                <c:pt idx="6">
                  <c:v>0</c:v>
                </c:pt>
                <c:pt idx="7">
                  <c:v>0</c:v>
                </c:pt>
                <c:pt idx="8">
                  <c:v>1</c:v>
                </c:pt>
                <c:pt idx="9">
                  <c:v>4</c:v>
                </c:pt>
                <c:pt idx="10">
                  <c:v>7</c:v>
                </c:pt>
                <c:pt idx="11">
                  <c:v>6</c:v>
                </c:pt>
                <c:pt idx="12">
                  <c:v>9</c:v>
                </c:pt>
                <c:pt idx="13">
                  <c:v>7</c:v>
                </c:pt>
                <c:pt idx="14">
                  <c:v>5</c:v>
                </c:pt>
                <c:pt idx="15">
                  <c:v>13</c:v>
                </c:pt>
                <c:pt idx="16">
                  <c:v>11</c:v>
                </c:pt>
                <c:pt idx="17">
                  <c:v>3</c:v>
                </c:pt>
                <c:pt idx="18">
                  <c:v>11</c:v>
                </c:pt>
                <c:pt idx="19">
                  <c:v>7</c:v>
                </c:pt>
                <c:pt idx="20">
                  <c:v>9</c:v>
                </c:pt>
                <c:pt idx="21">
                  <c:v>5</c:v>
                </c:pt>
                <c:pt idx="22">
                  <c:v>5</c:v>
                </c:pt>
                <c:pt idx="23">
                  <c:v>5</c:v>
                </c:pt>
              </c:numCache>
            </c:numRef>
          </c:val>
          <c:smooth val="0"/>
          <c:extLst>
            <c:ext xmlns:c16="http://schemas.microsoft.com/office/drawing/2014/chart" uri="{C3380CC4-5D6E-409C-BE32-E72D297353CC}">
              <c16:uniqueId val="{00000000-C045-4DB5-8790-C2A7806C1743}"/>
            </c:ext>
          </c:extLst>
        </c:ser>
        <c:dLbls>
          <c:showLegendKey val="0"/>
          <c:showVal val="0"/>
          <c:showCatName val="0"/>
          <c:showSerName val="0"/>
          <c:showPercent val="0"/>
          <c:showBubbleSize val="0"/>
        </c:dLbls>
        <c:smooth val="0"/>
        <c:axId val="444051688"/>
        <c:axId val="444052016"/>
      </c:lineChart>
      <c:catAx>
        <c:axId val="44405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2016"/>
        <c:crosses val="autoZero"/>
        <c:auto val="1"/>
        <c:lblAlgn val="ctr"/>
        <c:lblOffset val="100"/>
        <c:noMultiLvlLbl val="0"/>
      </c:catAx>
      <c:valAx>
        <c:axId val="44405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5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0.51579889234359</c:v>
                </c:pt>
                <c:pt idx="2">
                  <c:v>0.25211672798019003</c:v>
                </c:pt>
                <c:pt idx="3">
                  <c:v>0.1125053644685</c:v>
                </c:pt>
                <c:pt idx="4">
                  <c:v>0.19184958504617999</c:v>
                </c:pt>
              </c:numCache>
            </c:numRef>
          </c:val>
          <c:extLst>
            <c:ext xmlns:c16="http://schemas.microsoft.com/office/drawing/2014/chart" uri="{C3380CC4-5D6E-409C-BE32-E72D297353CC}">
              <c16:uniqueId val="{00000000-8E97-4E96-9A43-CEBBC1F5813F}"/>
            </c:ext>
          </c:extLst>
        </c:ser>
        <c:dLbls>
          <c:showLegendKey val="0"/>
          <c:showVal val="0"/>
          <c:showCatName val="0"/>
          <c:showSerName val="0"/>
          <c:showPercent val="0"/>
          <c:showBubbleSize val="0"/>
        </c:dLbls>
        <c:gapWidth val="219"/>
        <c:overlap val="-27"/>
        <c:axId val="346977112"/>
        <c:axId val="278932416"/>
      </c:barChart>
      <c:catAx>
        <c:axId val="34697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32416"/>
        <c:crosses val="autoZero"/>
        <c:auto val="1"/>
        <c:lblAlgn val="ctr"/>
        <c:lblOffset val="100"/>
        <c:noMultiLvlLbl val="0"/>
      </c:catAx>
      <c:valAx>
        <c:axId val="27893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4197</c:v>
                </c:pt>
              </c:numCache>
            </c:numRef>
          </c:val>
          <c:extLst>
            <c:ext xmlns:c16="http://schemas.microsoft.com/office/drawing/2014/chart" uri="{C3380CC4-5D6E-409C-BE32-E72D297353CC}">
              <c16:uniqueId val="{00000000-3F85-4549-A4CF-96A425FAFF3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253</c:v>
                </c:pt>
              </c:numCache>
            </c:numRef>
          </c:val>
          <c:extLst>
            <c:ext xmlns:c16="http://schemas.microsoft.com/office/drawing/2014/chart" uri="{C3380CC4-5D6E-409C-BE32-E72D297353CC}">
              <c16:uniqueId val="{00000001-3F85-4549-A4CF-96A425FAFF3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7</c:v>
                </c:pt>
              </c:numCache>
            </c:numRef>
          </c:val>
          <c:extLst>
            <c:ext xmlns:c16="http://schemas.microsoft.com/office/drawing/2014/chart" uri="{C3380CC4-5D6E-409C-BE32-E72D297353CC}">
              <c16:uniqueId val="{00000002-3F85-4549-A4CF-96A425FAFF3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4</c:v>
                </c:pt>
              </c:numCache>
            </c:numRef>
          </c:val>
          <c:extLst>
            <c:ext xmlns:c16="http://schemas.microsoft.com/office/drawing/2014/chart" uri="{C3380CC4-5D6E-409C-BE32-E72D297353CC}">
              <c16:uniqueId val="{00000003-3F85-4549-A4CF-96A425FAFF3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1</c:v>
                </c:pt>
              </c:numCache>
            </c:numRef>
          </c:val>
          <c:extLst>
            <c:ext xmlns:c16="http://schemas.microsoft.com/office/drawing/2014/chart" uri="{C3380CC4-5D6E-409C-BE32-E72D297353CC}">
              <c16:uniqueId val="{00000004-3F85-4549-A4CF-96A425FAFF3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2</c:v>
                </c:pt>
              </c:numCache>
            </c:numRef>
          </c:val>
          <c:extLst>
            <c:ext xmlns:c16="http://schemas.microsoft.com/office/drawing/2014/chart" uri="{C3380CC4-5D6E-409C-BE32-E72D297353CC}">
              <c16:uniqueId val="{00000005-3F85-4549-A4CF-96A425FAFF3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316</c:v>
                </c:pt>
              </c:numCache>
            </c:numRef>
          </c:val>
          <c:extLst>
            <c:ext xmlns:c16="http://schemas.microsoft.com/office/drawing/2014/chart" uri="{C3380CC4-5D6E-409C-BE32-E72D297353CC}">
              <c16:uniqueId val="{00000006-3F85-4549-A4CF-96A425FAFF3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897</c:v>
                </c:pt>
              </c:numCache>
            </c:numRef>
          </c:val>
          <c:extLst>
            <c:ext xmlns:c16="http://schemas.microsoft.com/office/drawing/2014/chart" uri="{C3380CC4-5D6E-409C-BE32-E72D297353CC}">
              <c16:uniqueId val="{00000007-3F85-4549-A4CF-96A425FAFF3C}"/>
            </c:ext>
          </c:extLst>
        </c:ser>
        <c:dLbls>
          <c:showLegendKey val="0"/>
          <c:showVal val="0"/>
          <c:showCatName val="0"/>
          <c:showSerName val="0"/>
          <c:showPercent val="0"/>
          <c:showBubbleSize val="0"/>
        </c:dLbls>
        <c:gapWidth val="150"/>
        <c:overlap val="100"/>
        <c:axId val="349484456"/>
        <c:axId val="349476912"/>
      </c:barChart>
      <c:catAx>
        <c:axId val="349484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76912"/>
        <c:crosses val="autoZero"/>
        <c:auto val="1"/>
        <c:lblAlgn val="ctr"/>
        <c:lblOffset val="100"/>
        <c:noMultiLvlLbl val="0"/>
      </c:catAx>
      <c:valAx>
        <c:axId val="349476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8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142-4ABF-A10B-BCDCFF6982FF}"/>
            </c:ext>
          </c:extLst>
        </c:ser>
        <c:dLbls>
          <c:showLegendKey val="0"/>
          <c:showVal val="0"/>
          <c:showCatName val="0"/>
          <c:showSerName val="0"/>
          <c:showPercent val="0"/>
          <c:showBubbleSize val="0"/>
        </c:dLbls>
        <c:gapWidth val="219"/>
        <c:overlap val="-27"/>
        <c:axId val="349481504"/>
        <c:axId val="349481832"/>
      </c:barChart>
      <c:catAx>
        <c:axId val="34948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81832"/>
        <c:crosses val="autoZero"/>
        <c:auto val="1"/>
        <c:lblAlgn val="ctr"/>
        <c:lblOffset val="100"/>
        <c:noMultiLvlLbl val="0"/>
      </c:catAx>
      <c:valAx>
        <c:axId val="34948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8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B1BA-43E9-9856-76CDF0C13A7F}"/>
            </c:ext>
          </c:extLst>
        </c:ser>
        <c:dLbls>
          <c:showLegendKey val="0"/>
          <c:showVal val="0"/>
          <c:showCatName val="0"/>
          <c:showSerName val="0"/>
          <c:showPercent val="0"/>
          <c:showBubbleSize val="0"/>
        </c:dLbls>
        <c:gapWidth val="219"/>
        <c:overlap val="-27"/>
        <c:axId val="208859216"/>
        <c:axId val="208865448"/>
      </c:barChart>
      <c:catAx>
        <c:axId val="20885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865448"/>
        <c:crosses val="autoZero"/>
        <c:auto val="1"/>
        <c:lblAlgn val="ctr"/>
        <c:lblOffset val="100"/>
        <c:noMultiLvlLbl val="0"/>
      </c:catAx>
      <c:valAx>
        <c:axId val="20886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85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96FD-E8A9-4731-9C1E-E51E038CDDF5}"/>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E494F88-5EDF-413C-8905-138978701F7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58303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CC9FD-D0A5-44E9-8C17-AF0533C1C20C}"/>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B8AC3FE7-76FE-41A4-A2E7-F74CB9240F2C}"/>
              </a:ext>
            </a:extLst>
          </p:cNvPr>
          <p:cNvGraphicFramePr>
            <a:graphicFrameLocks noGrp="1"/>
          </p:cNvGraphicFramePr>
          <p:nvPr>
            <p:ph type="tbl" sz="quarter" idx="13"/>
            <p:extLst>
              <p:ext uri="{D42A27DB-BD31-4B8C-83A1-F6EECF244321}">
                <p14:modId xmlns:p14="http://schemas.microsoft.com/office/powerpoint/2010/main" val="289009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30840571"/>
                    </a:ext>
                  </a:extLst>
                </a:gridCol>
                <a:gridCol w="740664">
                  <a:extLst>
                    <a:ext uri="{9D8B030D-6E8A-4147-A177-3AD203B41FA5}">
                      <a16:colId xmlns:a16="http://schemas.microsoft.com/office/drawing/2014/main" val="2122695523"/>
                    </a:ext>
                  </a:extLst>
                </a:gridCol>
                <a:gridCol w="740664">
                  <a:extLst>
                    <a:ext uri="{9D8B030D-6E8A-4147-A177-3AD203B41FA5}">
                      <a16:colId xmlns:a16="http://schemas.microsoft.com/office/drawing/2014/main" val="3701139707"/>
                    </a:ext>
                  </a:extLst>
                </a:gridCol>
                <a:gridCol w="740664">
                  <a:extLst>
                    <a:ext uri="{9D8B030D-6E8A-4147-A177-3AD203B41FA5}">
                      <a16:colId xmlns:a16="http://schemas.microsoft.com/office/drawing/2014/main" val="233559638"/>
                    </a:ext>
                  </a:extLst>
                </a:gridCol>
                <a:gridCol w="740664">
                  <a:extLst>
                    <a:ext uri="{9D8B030D-6E8A-4147-A177-3AD203B41FA5}">
                      <a16:colId xmlns:a16="http://schemas.microsoft.com/office/drawing/2014/main" val="2342326106"/>
                    </a:ext>
                  </a:extLst>
                </a:gridCol>
                <a:gridCol w="740664">
                  <a:extLst>
                    <a:ext uri="{9D8B030D-6E8A-4147-A177-3AD203B41FA5}">
                      <a16:colId xmlns:a16="http://schemas.microsoft.com/office/drawing/2014/main" val="2853233348"/>
                    </a:ext>
                  </a:extLst>
                </a:gridCol>
                <a:gridCol w="740664">
                  <a:extLst>
                    <a:ext uri="{9D8B030D-6E8A-4147-A177-3AD203B41FA5}">
                      <a16:colId xmlns:a16="http://schemas.microsoft.com/office/drawing/2014/main" val="1667582163"/>
                    </a:ext>
                  </a:extLst>
                </a:gridCol>
                <a:gridCol w="740664">
                  <a:extLst>
                    <a:ext uri="{9D8B030D-6E8A-4147-A177-3AD203B41FA5}">
                      <a16:colId xmlns:a16="http://schemas.microsoft.com/office/drawing/2014/main" val="988331743"/>
                    </a:ext>
                  </a:extLst>
                </a:gridCol>
                <a:gridCol w="740664">
                  <a:extLst>
                    <a:ext uri="{9D8B030D-6E8A-4147-A177-3AD203B41FA5}">
                      <a16:colId xmlns:a16="http://schemas.microsoft.com/office/drawing/2014/main" val="3574664035"/>
                    </a:ext>
                  </a:extLst>
                </a:gridCol>
                <a:gridCol w="740664">
                  <a:extLst>
                    <a:ext uri="{9D8B030D-6E8A-4147-A177-3AD203B41FA5}">
                      <a16:colId xmlns:a16="http://schemas.microsoft.com/office/drawing/2014/main" val="25371519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2701593"/>
                  </a:ext>
                </a:extLst>
              </a:tr>
              <a:tr h="370840">
                <a:tc>
                  <a:txBody>
                    <a:bodyPr/>
                    <a:lstStyle/>
                    <a:p>
                      <a:r>
                        <a:rPr lang="en-US" sz="1000"/>
                        <a:t>Federico Ramon Puerta</a:t>
                      </a:r>
                    </a:p>
                  </a:txBody>
                  <a:tcPr/>
                </a:tc>
                <a:tc>
                  <a:txBody>
                    <a:bodyPr/>
                    <a:lstStyle/>
                    <a:p>
                      <a:r>
                        <a:rPr lang="en-US" sz="1000"/>
                        <a:t>12880</a:t>
                      </a:r>
                    </a:p>
                  </a:txBody>
                  <a:tcPr/>
                </a:tc>
                <a:tc>
                  <a:txBody>
                    <a:bodyPr/>
                    <a:lstStyle/>
                    <a:p>
                      <a:r>
                        <a:rPr lang="en-US" sz="1000"/>
                        <a:t>n/a</a:t>
                      </a:r>
                    </a:p>
                  </a:txBody>
                  <a:tcPr/>
                </a:tc>
                <a:tc>
                  <a:txBody>
                    <a:bodyPr/>
                    <a:lstStyle/>
                    <a:p>
                      <a:r>
                        <a:rPr lang="en-US" sz="1000"/>
                        <a:t>110</a:t>
                      </a:r>
                    </a:p>
                  </a:txBody>
                  <a:tcPr/>
                </a:tc>
                <a:tc>
                  <a:txBody>
                    <a:bodyPr/>
                    <a:lstStyle/>
                    <a:p>
                      <a:r>
                        <a:rPr lang="en-US" sz="1000"/>
                        <a:t>4464</a:t>
                      </a:r>
                    </a:p>
                  </a:txBody>
                  <a:tcPr/>
                </a:tc>
                <a:tc>
                  <a:txBody>
                    <a:bodyPr/>
                    <a:lstStyle/>
                    <a:p>
                      <a:r>
                        <a:rPr lang="en-US" sz="1000"/>
                        <a:t>316</a:t>
                      </a:r>
                    </a:p>
                  </a:txBody>
                  <a:tcPr/>
                </a:tc>
                <a:tc>
                  <a:txBody>
                    <a:bodyPr/>
                    <a:lstStyle/>
                    <a:p>
                      <a:r>
                        <a:rPr lang="en-US" sz="1000"/>
                        <a:t>897</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699584159"/>
                  </a:ext>
                </a:extLst>
              </a:tr>
            </a:tbl>
          </a:graphicData>
        </a:graphic>
      </p:graphicFrame>
      <p:sp>
        <p:nvSpPr>
          <p:cNvPr id="4" name="Text Placeholder 3">
            <a:extLst>
              <a:ext uri="{FF2B5EF4-FFF2-40B4-BE49-F238E27FC236}">
                <a16:creationId xmlns:a16="http://schemas.microsoft.com/office/drawing/2014/main" id="{B0740F0A-D30D-40C1-A15D-92421B0D062C}"/>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6298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CBFFA-3B92-47BB-B0DD-DAE7558C7970}"/>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129555AB-01E7-411C-A0D4-B04C9E9E1FF2}"/>
              </a:ext>
            </a:extLst>
          </p:cNvPr>
          <p:cNvGraphicFramePr>
            <a:graphicFrameLocks noGrp="1"/>
          </p:cNvGraphicFramePr>
          <p:nvPr>
            <p:ph type="chart" sz="quarter" idx="13"/>
            <p:extLst>
              <p:ext uri="{D42A27DB-BD31-4B8C-83A1-F6EECF244321}">
                <p14:modId xmlns:p14="http://schemas.microsoft.com/office/powerpoint/2010/main" val="2139684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A9C58B-6F2B-49A7-A48C-725338FAB678}"/>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A7BB6D3C-41F3-460E-9C13-2936FBD46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174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E647-8476-480D-AB37-1E7226176497}"/>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FDE7A0D7-C1E2-4467-BA00-44E765B4D1B5}"/>
              </a:ext>
            </a:extLst>
          </p:cNvPr>
          <p:cNvGraphicFramePr>
            <a:graphicFrameLocks noGrp="1"/>
          </p:cNvGraphicFramePr>
          <p:nvPr>
            <p:ph type="chart" sz="quarter" idx="13"/>
            <p:extLst>
              <p:ext uri="{D42A27DB-BD31-4B8C-83A1-F6EECF244321}">
                <p14:modId xmlns:p14="http://schemas.microsoft.com/office/powerpoint/2010/main" val="3849348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4E343-3762-47BA-81D9-E3C81E7277CA}"/>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75297E3C-EB5B-4A3F-B7FC-FCD6177DA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547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BD64B-D265-44F9-9540-CAE286BAA705}"/>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95C75D81-D43B-451C-A012-0B9CFC06AC8E}"/>
              </a:ext>
            </a:extLst>
          </p:cNvPr>
          <p:cNvGraphicFramePr>
            <a:graphicFrameLocks noGrp="1"/>
          </p:cNvGraphicFramePr>
          <p:nvPr>
            <p:ph type="chart" sz="quarter" idx="13"/>
            <p:extLst>
              <p:ext uri="{D42A27DB-BD31-4B8C-83A1-F6EECF244321}">
                <p14:modId xmlns:p14="http://schemas.microsoft.com/office/powerpoint/2010/main" val="2404278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7C412-209B-4AF0-AAB9-EB69906E660E}"/>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D98716D-2286-4AF6-9D38-BCA03BEA8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81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81302-A6F7-43A1-8C76-8C30EB2988C9}"/>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89F97A16-2327-4D40-9FD6-0CA7C9119C4D}"/>
              </a:ext>
            </a:extLst>
          </p:cNvPr>
          <p:cNvGraphicFramePr>
            <a:graphicFrameLocks noGrp="1"/>
          </p:cNvGraphicFramePr>
          <p:nvPr>
            <p:ph type="chart" sz="quarter" idx="13"/>
            <p:extLst>
              <p:ext uri="{D42A27DB-BD31-4B8C-83A1-F6EECF244321}">
                <p14:modId xmlns:p14="http://schemas.microsoft.com/office/powerpoint/2010/main" val="877877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EF5767-347D-4994-95CC-D885AA7184C3}"/>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350DC272-0B8F-4B00-9C25-D659420D8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776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4B5D-F953-4D55-8CA6-DE2735DF4634}"/>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EDE93D1B-2927-45F4-B02D-4242E260368D}"/>
              </a:ext>
            </a:extLst>
          </p:cNvPr>
          <p:cNvGraphicFramePr>
            <a:graphicFrameLocks noGrp="1"/>
          </p:cNvGraphicFramePr>
          <p:nvPr>
            <p:ph type="chart" sz="quarter" idx="13"/>
            <p:extLst>
              <p:ext uri="{D42A27DB-BD31-4B8C-83A1-F6EECF244321}">
                <p14:modId xmlns:p14="http://schemas.microsoft.com/office/powerpoint/2010/main" val="1111300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C1F59-8363-4C27-8878-21D3D6BA79F4}"/>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D0A88E38-D4FC-4BF8-A638-FBA4A6149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1249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1BE91-4122-479E-A4BB-CE63A00FD6C4}"/>
              </a:ext>
            </a:extLst>
          </p:cNvPr>
          <p:cNvSpPr>
            <a:spLocks noGrp="1"/>
          </p:cNvSpPr>
          <p:nvPr>
            <p:ph type="title"/>
          </p:nvPr>
        </p:nvSpPr>
        <p:spPr/>
        <p:txBody>
          <a:bodyPr/>
          <a:lstStyle/>
          <a:p>
            <a:r>
              <a:rPr lang="en-US"/>
              <a:t>Facebook Own Posts Table | Federico Ramon Puerta - 1 of 11</a:t>
            </a:r>
          </a:p>
        </p:txBody>
      </p:sp>
      <p:graphicFrame>
        <p:nvGraphicFramePr>
          <p:cNvPr id="5" name="Table Placeholder 4">
            <a:extLst>
              <a:ext uri="{FF2B5EF4-FFF2-40B4-BE49-F238E27FC236}">
                <a16:creationId xmlns:a16="http://schemas.microsoft.com/office/drawing/2014/main" id="{6D6C8770-503A-4E6C-95AC-583E88765162}"/>
              </a:ext>
            </a:extLst>
          </p:cNvPr>
          <p:cNvGraphicFramePr>
            <a:graphicFrameLocks noGrp="1"/>
          </p:cNvGraphicFramePr>
          <p:nvPr>
            <p:ph type="tbl" sz="quarter" idx="13"/>
            <p:extLst>
              <p:ext uri="{D42A27DB-BD31-4B8C-83A1-F6EECF244321}">
                <p14:modId xmlns:p14="http://schemas.microsoft.com/office/powerpoint/2010/main" val="413031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5995647"/>
                    </a:ext>
                  </a:extLst>
                </a:gridCol>
                <a:gridCol w="658368">
                  <a:extLst>
                    <a:ext uri="{9D8B030D-6E8A-4147-A177-3AD203B41FA5}">
                      <a16:colId xmlns:a16="http://schemas.microsoft.com/office/drawing/2014/main" val="1559663167"/>
                    </a:ext>
                  </a:extLst>
                </a:gridCol>
                <a:gridCol w="658368">
                  <a:extLst>
                    <a:ext uri="{9D8B030D-6E8A-4147-A177-3AD203B41FA5}">
                      <a16:colId xmlns:a16="http://schemas.microsoft.com/office/drawing/2014/main" val="3736815081"/>
                    </a:ext>
                  </a:extLst>
                </a:gridCol>
                <a:gridCol w="658368">
                  <a:extLst>
                    <a:ext uri="{9D8B030D-6E8A-4147-A177-3AD203B41FA5}">
                      <a16:colId xmlns:a16="http://schemas.microsoft.com/office/drawing/2014/main" val="3772819399"/>
                    </a:ext>
                  </a:extLst>
                </a:gridCol>
                <a:gridCol w="658368">
                  <a:extLst>
                    <a:ext uri="{9D8B030D-6E8A-4147-A177-3AD203B41FA5}">
                      <a16:colId xmlns:a16="http://schemas.microsoft.com/office/drawing/2014/main" val="1633519063"/>
                    </a:ext>
                  </a:extLst>
                </a:gridCol>
                <a:gridCol w="658368">
                  <a:extLst>
                    <a:ext uri="{9D8B030D-6E8A-4147-A177-3AD203B41FA5}">
                      <a16:colId xmlns:a16="http://schemas.microsoft.com/office/drawing/2014/main" val="1376562812"/>
                    </a:ext>
                  </a:extLst>
                </a:gridCol>
                <a:gridCol w="658368">
                  <a:extLst>
                    <a:ext uri="{9D8B030D-6E8A-4147-A177-3AD203B41FA5}">
                      <a16:colId xmlns:a16="http://schemas.microsoft.com/office/drawing/2014/main" val="1392101739"/>
                    </a:ext>
                  </a:extLst>
                </a:gridCol>
                <a:gridCol w="658368">
                  <a:extLst>
                    <a:ext uri="{9D8B030D-6E8A-4147-A177-3AD203B41FA5}">
                      <a16:colId xmlns:a16="http://schemas.microsoft.com/office/drawing/2014/main" val="1014595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90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- 2018-06-03 18:17:00 </a:t>
                      </a:r>
                      <a:r>
                        <a:rPr kumimoji="0" lang="es-ES" sz="1000" b="0" i="0" u="none" strike="noStrike" kern="1200" cap="none" spc="0" normalizeH="0" baseline="0" noProof="0">
                          <a:ln>
                            <a:noFill/>
                          </a:ln>
                          <a:solidFill>
                            <a:prstClr val="black"/>
                          </a:solidFill>
                          <a:effectLst/>
                          <a:uLnTx/>
                          <a:uFillTx/>
                          <a:latin typeface="+mn-lt"/>
                          <a:ea typeface="+mn-ea"/>
                          <a:cs typeface="+mn-cs"/>
                        </a:rPr>
                        <a:t> 
 Barcelona, 3 de junio: 
El Embajador argentino en España, Federico Ramón Puerta visita a la selección de fútbol nacional, acompañado  por el Cónsul general de Barcelona, Embajador D. Alejandro Alonso.
En las otras imágenes reflejo de apoyo a la Selección Nacional de fútbol en “ La semana Argentina” organizada por el Consulado argentino en Barcelona.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778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23:33:27 </a:t>
                      </a:r>
                      <a:r>
                        <a:rPr kumimoji="0" lang="es-ES" sz="1000" b="0" i="0" u="none" strike="noStrike" kern="1200" cap="none" spc="0" normalizeH="0" baseline="0" noProof="0">
                          <a:ln>
                            <a:noFill/>
                          </a:ln>
                          <a:solidFill>
                            <a:prstClr val="black"/>
                          </a:solidFill>
                          <a:effectLst/>
                          <a:uLnTx/>
                          <a:uFillTx/>
                          <a:latin typeface="+mn-lt"/>
                          <a:ea typeface="+mn-ea"/>
                          <a:cs typeface="+mn-cs"/>
                        </a:rPr>
                        <a:t> 
 Universidad de Salamanca, 22 de enero
Realizamos en la intensa jornada de hoy, un homenaje a nuestro ilustre prócer Don Manuel Manuel Belgrano, egresado distinguido de esa Universidad.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244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- 2018-05-25 17:48:29 </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Patria #25deMayo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4804647"/>
                  </a:ext>
                </a:extLst>
              </a:tr>
            </a:tbl>
          </a:graphicData>
        </a:graphic>
      </p:graphicFrame>
      <p:sp>
        <p:nvSpPr>
          <p:cNvPr id="4" name="Text Placeholder 3">
            <a:extLst>
              <a:ext uri="{FF2B5EF4-FFF2-40B4-BE49-F238E27FC236}">
                <a16:creationId xmlns:a16="http://schemas.microsoft.com/office/drawing/2014/main" id="{D6C8C65F-4E8E-4999-A13A-866A10C22732}"/>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61476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AD752-AEB5-4F54-8FF5-4AA852A21D2F}"/>
              </a:ext>
            </a:extLst>
          </p:cNvPr>
          <p:cNvSpPr>
            <a:spLocks noGrp="1"/>
          </p:cNvSpPr>
          <p:nvPr>
            <p:ph type="title"/>
          </p:nvPr>
        </p:nvSpPr>
        <p:spPr/>
        <p:txBody>
          <a:bodyPr/>
          <a:lstStyle/>
          <a:p>
            <a:r>
              <a:rPr lang="en-US"/>
              <a:t>Facebook Own Posts Table | Federico Ramon Puerta - 2 of 11</a:t>
            </a:r>
          </a:p>
        </p:txBody>
      </p:sp>
      <p:graphicFrame>
        <p:nvGraphicFramePr>
          <p:cNvPr id="5" name="Table Placeholder 4">
            <a:extLst>
              <a:ext uri="{FF2B5EF4-FFF2-40B4-BE49-F238E27FC236}">
                <a16:creationId xmlns:a16="http://schemas.microsoft.com/office/drawing/2014/main" id="{0F9C9C4D-91AD-4EBA-A254-7EA3522943D5}"/>
              </a:ext>
            </a:extLst>
          </p:cNvPr>
          <p:cNvGraphicFramePr>
            <a:graphicFrameLocks noGrp="1"/>
          </p:cNvGraphicFramePr>
          <p:nvPr>
            <p:ph type="tbl" sz="quarter" idx="13"/>
            <p:extLst>
              <p:ext uri="{D42A27DB-BD31-4B8C-83A1-F6EECF244321}">
                <p14:modId xmlns:p14="http://schemas.microsoft.com/office/powerpoint/2010/main" val="165980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8679066"/>
                    </a:ext>
                  </a:extLst>
                </a:gridCol>
                <a:gridCol w="658368">
                  <a:extLst>
                    <a:ext uri="{9D8B030D-6E8A-4147-A177-3AD203B41FA5}">
                      <a16:colId xmlns:a16="http://schemas.microsoft.com/office/drawing/2014/main" val="2721027549"/>
                    </a:ext>
                  </a:extLst>
                </a:gridCol>
                <a:gridCol w="658368">
                  <a:extLst>
                    <a:ext uri="{9D8B030D-6E8A-4147-A177-3AD203B41FA5}">
                      <a16:colId xmlns:a16="http://schemas.microsoft.com/office/drawing/2014/main" val="3285539208"/>
                    </a:ext>
                  </a:extLst>
                </a:gridCol>
                <a:gridCol w="658368">
                  <a:extLst>
                    <a:ext uri="{9D8B030D-6E8A-4147-A177-3AD203B41FA5}">
                      <a16:colId xmlns:a16="http://schemas.microsoft.com/office/drawing/2014/main" val="2863941505"/>
                    </a:ext>
                  </a:extLst>
                </a:gridCol>
                <a:gridCol w="658368">
                  <a:extLst>
                    <a:ext uri="{9D8B030D-6E8A-4147-A177-3AD203B41FA5}">
                      <a16:colId xmlns:a16="http://schemas.microsoft.com/office/drawing/2014/main" val="4172596918"/>
                    </a:ext>
                  </a:extLst>
                </a:gridCol>
                <a:gridCol w="658368">
                  <a:extLst>
                    <a:ext uri="{9D8B030D-6E8A-4147-A177-3AD203B41FA5}">
                      <a16:colId xmlns:a16="http://schemas.microsoft.com/office/drawing/2014/main" val="4006335301"/>
                    </a:ext>
                  </a:extLst>
                </a:gridCol>
                <a:gridCol w="658368">
                  <a:extLst>
                    <a:ext uri="{9D8B030D-6E8A-4147-A177-3AD203B41FA5}">
                      <a16:colId xmlns:a16="http://schemas.microsoft.com/office/drawing/2014/main" val="578123645"/>
                    </a:ext>
                  </a:extLst>
                </a:gridCol>
                <a:gridCol w="658368">
                  <a:extLst>
                    <a:ext uri="{9D8B030D-6E8A-4147-A177-3AD203B41FA5}">
                      <a16:colId xmlns:a16="http://schemas.microsoft.com/office/drawing/2014/main" val="2129474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764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1825551"/>
                  </a:ext>
                </a:extLst>
              </a:tr>
            </a:tbl>
          </a:graphicData>
        </a:graphic>
      </p:graphicFrame>
      <p:sp>
        <p:nvSpPr>
          <p:cNvPr id="4" name="Text Placeholder 3">
            <a:extLst>
              <a:ext uri="{FF2B5EF4-FFF2-40B4-BE49-F238E27FC236}">
                <a16:creationId xmlns:a16="http://schemas.microsoft.com/office/drawing/2014/main" id="{74F60B10-4736-45B3-95EA-AD82F171E6B0}"/>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935737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BEF0C-7A57-4AFB-933F-A77235849C1C}"/>
              </a:ext>
            </a:extLst>
          </p:cNvPr>
          <p:cNvSpPr>
            <a:spLocks noGrp="1"/>
          </p:cNvSpPr>
          <p:nvPr>
            <p:ph type="title"/>
          </p:nvPr>
        </p:nvSpPr>
        <p:spPr/>
        <p:txBody>
          <a:bodyPr/>
          <a:lstStyle/>
          <a:p>
            <a:r>
              <a:rPr lang="en-US"/>
              <a:t>Facebook Own Posts Table | Federico Ramon Puerta - 3 of 11</a:t>
            </a:r>
          </a:p>
        </p:txBody>
      </p:sp>
      <p:graphicFrame>
        <p:nvGraphicFramePr>
          <p:cNvPr id="5" name="Table Placeholder 4">
            <a:extLst>
              <a:ext uri="{FF2B5EF4-FFF2-40B4-BE49-F238E27FC236}">
                <a16:creationId xmlns:a16="http://schemas.microsoft.com/office/drawing/2014/main" id="{CE5CAB73-72E3-4024-8777-40ADC36609C4}"/>
              </a:ext>
            </a:extLst>
          </p:cNvPr>
          <p:cNvGraphicFramePr>
            <a:graphicFrameLocks noGrp="1"/>
          </p:cNvGraphicFramePr>
          <p:nvPr>
            <p:ph type="tbl" sz="quarter" idx="13"/>
            <p:extLst>
              <p:ext uri="{D42A27DB-BD31-4B8C-83A1-F6EECF244321}">
                <p14:modId xmlns:p14="http://schemas.microsoft.com/office/powerpoint/2010/main" val="3565337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6184960"/>
                    </a:ext>
                  </a:extLst>
                </a:gridCol>
                <a:gridCol w="658368">
                  <a:extLst>
                    <a:ext uri="{9D8B030D-6E8A-4147-A177-3AD203B41FA5}">
                      <a16:colId xmlns:a16="http://schemas.microsoft.com/office/drawing/2014/main" val="2849018395"/>
                    </a:ext>
                  </a:extLst>
                </a:gridCol>
                <a:gridCol w="658368">
                  <a:extLst>
                    <a:ext uri="{9D8B030D-6E8A-4147-A177-3AD203B41FA5}">
                      <a16:colId xmlns:a16="http://schemas.microsoft.com/office/drawing/2014/main" val="1235617955"/>
                    </a:ext>
                  </a:extLst>
                </a:gridCol>
                <a:gridCol w="658368">
                  <a:extLst>
                    <a:ext uri="{9D8B030D-6E8A-4147-A177-3AD203B41FA5}">
                      <a16:colId xmlns:a16="http://schemas.microsoft.com/office/drawing/2014/main" val="2124008549"/>
                    </a:ext>
                  </a:extLst>
                </a:gridCol>
                <a:gridCol w="658368">
                  <a:extLst>
                    <a:ext uri="{9D8B030D-6E8A-4147-A177-3AD203B41FA5}">
                      <a16:colId xmlns:a16="http://schemas.microsoft.com/office/drawing/2014/main" val="1131967291"/>
                    </a:ext>
                  </a:extLst>
                </a:gridCol>
                <a:gridCol w="658368">
                  <a:extLst>
                    <a:ext uri="{9D8B030D-6E8A-4147-A177-3AD203B41FA5}">
                      <a16:colId xmlns:a16="http://schemas.microsoft.com/office/drawing/2014/main" val="753885000"/>
                    </a:ext>
                  </a:extLst>
                </a:gridCol>
                <a:gridCol w="658368">
                  <a:extLst>
                    <a:ext uri="{9D8B030D-6E8A-4147-A177-3AD203B41FA5}">
                      <a16:colId xmlns:a16="http://schemas.microsoft.com/office/drawing/2014/main" val="2894867790"/>
                    </a:ext>
                  </a:extLst>
                </a:gridCol>
                <a:gridCol w="658368">
                  <a:extLst>
                    <a:ext uri="{9D8B030D-6E8A-4147-A177-3AD203B41FA5}">
                      <a16:colId xmlns:a16="http://schemas.microsoft.com/office/drawing/2014/main" val="148245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896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- 2018-01-26 12:53:56 </a:t>
                      </a:r>
                      <a:r>
                        <a:rPr kumimoji="0" lang="es-ES" sz="1000" b="0" i="0" u="none" strike="noStrike" kern="1200" cap="none" spc="0" normalizeH="0" baseline="0" noProof="0">
                          <a:ln>
                            <a:noFill/>
                          </a:ln>
                          <a:solidFill>
                            <a:prstClr val="black"/>
                          </a:solidFill>
                          <a:effectLst/>
                          <a:uLnTx/>
                          <a:uFillTx/>
                          <a:latin typeface="+mn-lt"/>
                          <a:ea typeface="+mn-ea"/>
                          <a:cs typeface="+mn-cs"/>
                        </a:rPr>
                        <a:t> 
 Me reuní con el presidente del Club Atlético de Madrid D. Enrique Cerezo, para conversar sobre los distintos tópicos del encuentro de las selecciones de fútbol de España y Argentina, que se llevará a cabo el próximo 27 de marzo en el estadio Wanda Metropolitano.
El presidente Cerezo me obsequió un simil de la camiseta usada en el partido de apertura del Estadio Wanda Metropolitano recientemente inaugurado.
Gracias presidente Cerezo!!!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66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- 2018-02-21 16:45:29 </a:t>
                      </a:r>
                      <a:r>
                        <a:rPr kumimoji="0" lang="es-ES" sz="1000" b="0" i="0" u="none" strike="noStrike" kern="1200" cap="none" spc="0" normalizeH="0" baseline="0" noProof="0">
                          <a:ln>
                            <a:noFill/>
                          </a:ln>
                          <a:solidFill>
                            <a:prstClr val="black"/>
                          </a:solidFill>
                          <a:effectLst/>
                          <a:uLnTx/>
                          <a:uFillTx/>
                          <a:latin typeface="+mn-lt"/>
                          <a:ea typeface="+mn-ea"/>
                          <a:cs typeface="+mn-cs"/>
                        </a:rPr>
                        <a:t> 
 Un placer haber recibido en el día de hoy la grata visita de las Sras. Teté Coustarot y Sofía Neiman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821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- 2018-03-14 18:07:32 </a:t>
                      </a:r>
                      <a:r>
                        <a:rPr kumimoji="0" lang="es-ES" sz="1000" b="0" i="0" u="none" strike="noStrike" kern="1200" cap="none" spc="0" normalizeH="0" baseline="0" noProof="0">
                          <a:ln>
                            <a:noFill/>
                          </a:ln>
                          <a:solidFill>
                            <a:prstClr val="black"/>
                          </a:solidFill>
                          <a:effectLst/>
                          <a:uLnTx/>
                          <a:uFillTx/>
                          <a:latin typeface="+mn-lt"/>
                          <a:ea typeface="+mn-ea"/>
                          <a:cs typeface="+mn-cs"/>
                        </a:rPr>
                        <a:t> 
 Andorra, 14 de marzo:
En la Estación de PAL, en el sector del Coll de la Botella, conversando con el Embajador de Rusia, Yuri Korchangin en el 25 aniversario de la Constitución de Andorra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417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- 2018-03-09 18:42:56 </a:t>
                      </a:r>
                      <a:r>
                        <a:rPr kumimoji="0" lang="es-ES" sz="1000" b="0" i="0" u="none" strike="noStrike" kern="1200" cap="none" spc="0" normalizeH="0" baseline="0" noProof="0">
                          <a:ln>
                            <a:noFill/>
                          </a:ln>
                          <a:solidFill>
                            <a:prstClr val="black"/>
                          </a:solidFill>
                          <a:effectLst/>
                          <a:uLnTx/>
                          <a:uFillTx/>
                          <a:latin typeface="+mn-lt"/>
                          <a:ea typeface="+mn-ea"/>
                          <a:cs typeface="+mn-cs"/>
                        </a:rPr>
                        <a:t> 
 "España quiere invertir" https://t.co/5sW1OcdGzr vía @l_p_o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1421871"/>
                  </a:ext>
                </a:extLst>
              </a:tr>
            </a:tbl>
          </a:graphicData>
        </a:graphic>
      </p:graphicFrame>
      <p:sp>
        <p:nvSpPr>
          <p:cNvPr id="4" name="Text Placeholder 3">
            <a:extLst>
              <a:ext uri="{FF2B5EF4-FFF2-40B4-BE49-F238E27FC236}">
                <a16:creationId xmlns:a16="http://schemas.microsoft.com/office/drawing/2014/main" id="{71B8DA66-8620-450D-9AF0-8098A42CEB68}"/>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479204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6E1AA-967C-4CEC-B995-CBAA37393072}"/>
              </a:ext>
            </a:extLst>
          </p:cNvPr>
          <p:cNvSpPr>
            <a:spLocks noGrp="1"/>
          </p:cNvSpPr>
          <p:nvPr>
            <p:ph type="title"/>
          </p:nvPr>
        </p:nvSpPr>
        <p:spPr/>
        <p:txBody>
          <a:bodyPr/>
          <a:lstStyle/>
          <a:p>
            <a:r>
              <a:rPr lang="en-US"/>
              <a:t>Facebook Own Posts Table | Federico Ramon Puerta - 4 of 11</a:t>
            </a:r>
          </a:p>
        </p:txBody>
      </p:sp>
      <p:graphicFrame>
        <p:nvGraphicFramePr>
          <p:cNvPr id="5" name="Table Placeholder 4">
            <a:extLst>
              <a:ext uri="{FF2B5EF4-FFF2-40B4-BE49-F238E27FC236}">
                <a16:creationId xmlns:a16="http://schemas.microsoft.com/office/drawing/2014/main" id="{038FF174-0C2C-4D97-BBE0-948E37113B9F}"/>
              </a:ext>
            </a:extLst>
          </p:cNvPr>
          <p:cNvGraphicFramePr>
            <a:graphicFrameLocks noGrp="1"/>
          </p:cNvGraphicFramePr>
          <p:nvPr>
            <p:ph type="tbl" sz="quarter" idx="13"/>
            <p:extLst>
              <p:ext uri="{D42A27DB-BD31-4B8C-83A1-F6EECF244321}">
                <p14:modId xmlns:p14="http://schemas.microsoft.com/office/powerpoint/2010/main" val="342548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9342239"/>
                    </a:ext>
                  </a:extLst>
                </a:gridCol>
                <a:gridCol w="658368">
                  <a:extLst>
                    <a:ext uri="{9D8B030D-6E8A-4147-A177-3AD203B41FA5}">
                      <a16:colId xmlns:a16="http://schemas.microsoft.com/office/drawing/2014/main" val="3724180965"/>
                    </a:ext>
                  </a:extLst>
                </a:gridCol>
                <a:gridCol w="658368">
                  <a:extLst>
                    <a:ext uri="{9D8B030D-6E8A-4147-A177-3AD203B41FA5}">
                      <a16:colId xmlns:a16="http://schemas.microsoft.com/office/drawing/2014/main" val="804982669"/>
                    </a:ext>
                  </a:extLst>
                </a:gridCol>
                <a:gridCol w="658368">
                  <a:extLst>
                    <a:ext uri="{9D8B030D-6E8A-4147-A177-3AD203B41FA5}">
                      <a16:colId xmlns:a16="http://schemas.microsoft.com/office/drawing/2014/main" val="3462387932"/>
                    </a:ext>
                  </a:extLst>
                </a:gridCol>
                <a:gridCol w="658368">
                  <a:extLst>
                    <a:ext uri="{9D8B030D-6E8A-4147-A177-3AD203B41FA5}">
                      <a16:colId xmlns:a16="http://schemas.microsoft.com/office/drawing/2014/main" val="224057548"/>
                    </a:ext>
                  </a:extLst>
                </a:gridCol>
                <a:gridCol w="658368">
                  <a:extLst>
                    <a:ext uri="{9D8B030D-6E8A-4147-A177-3AD203B41FA5}">
                      <a16:colId xmlns:a16="http://schemas.microsoft.com/office/drawing/2014/main" val="63210210"/>
                    </a:ext>
                  </a:extLst>
                </a:gridCol>
                <a:gridCol w="658368">
                  <a:extLst>
                    <a:ext uri="{9D8B030D-6E8A-4147-A177-3AD203B41FA5}">
                      <a16:colId xmlns:a16="http://schemas.microsoft.com/office/drawing/2014/main" val="3379855034"/>
                    </a:ext>
                  </a:extLst>
                </a:gridCol>
                <a:gridCol w="658368">
                  <a:extLst>
                    <a:ext uri="{9D8B030D-6E8A-4147-A177-3AD203B41FA5}">
                      <a16:colId xmlns:a16="http://schemas.microsoft.com/office/drawing/2014/main" val="311667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658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- 2018-02-16 13:19:32 </a:t>
                      </a:r>
                      <a:r>
                        <a:rPr kumimoji="0" lang="es-ES" sz="1000" b="0" i="0" u="none" strike="noStrike" kern="1200" cap="none" spc="0" normalizeH="0" baseline="0" noProof="0">
                          <a:ln>
                            <a:noFill/>
                          </a:ln>
                          <a:solidFill>
                            <a:prstClr val="black"/>
                          </a:solidFill>
                          <a:effectLst/>
                          <a:uLnTx/>
                          <a:uFillTx/>
                          <a:latin typeface="+mn-lt"/>
                          <a:ea typeface="+mn-ea"/>
                          <a:cs typeface="+mn-cs"/>
                        </a:rPr>
                        <a:t> 
 Málaga, 15 de febrero. Foro #Transfiere2018 
Presento Foro #Transfiere2019
#MardelPlata. #BuenosAires.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993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- 2018-01-19 15:01:59 </a:t>
                      </a:r>
                      <a:r>
                        <a:rPr kumimoji="0" lang="es-ES" sz="1000" b="0" i="0" u="none" strike="noStrike" kern="1200" cap="none" spc="0" normalizeH="0" baseline="0" noProof="0">
                          <a:ln>
                            <a:noFill/>
                          </a:ln>
                          <a:solidFill>
                            <a:prstClr val="black"/>
                          </a:solidFill>
                          <a:effectLst/>
                          <a:uLnTx/>
                          <a:uFillTx/>
                          <a:latin typeface="+mn-lt"/>
                          <a:ea typeface="+mn-ea"/>
                          <a:cs typeface="+mn-cs"/>
                        </a:rPr>
                        <a:t> 
 Madrid, 19 de enero.
En el marco de los preparativos del VIII Congreso Internacional de la Lengua Española a realizarse en la provincia de Córdoba en 2019, y de FITUR 2018, recibimos en la Residencia Argentina al gobernador de la provincia de Mendoza, Alfredo Cornejo; de Córdoba Juan Schiaretti y de Jujuy, Gerardo Morales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991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Federico Ramon Puerta - 2018-02-15 11:18:51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471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- 2018-03-20 16:04:49 </a:t>
                      </a:r>
                      <a:r>
                        <a:rPr kumimoji="0" lang="es-ES" sz="1000" b="0" i="0" u="none" strike="noStrike" kern="1200" cap="none" spc="0" normalizeH="0" baseline="0" noProof="0">
                          <a:ln>
                            <a:noFill/>
                          </a:ln>
                          <a:solidFill>
                            <a:prstClr val="black"/>
                          </a:solidFill>
                          <a:effectLst/>
                          <a:uLnTx/>
                          <a:uFillTx/>
                          <a:latin typeface="+mn-lt"/>
                          <a:ea typeface="+mn-ea"/>
                          <a:cs typeface="+mn-cs"/>
                        </a:rPr>
                        <a:t> 
 Continúo los encuentros con los lideres políticos españoles de todo el arco político. En las imágenes, con Mariano Rajoy, Presidente de Gobierno de España, Pedro Sanchez, líder del PSOE y Albert Rivera, líder de Ciudadanos; junto al Consejero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0107583"/>
                  </a:ext>
                </a:extLst>
              </a:tr>
            </a:tbl>
          </a:graphicData>
        </a:graphic>
      </p:graphicFrame>
      <p:sp>
        <p:nvSpPr>
          <p:cNvPr id="4" name="Text Placeholder 3">
            <a:extLst>
              <a:ext uri="{FF2B5EF4-FFF2-40B4-BE49-F238E27FC236}">
                <a16:creationId xmlns:a16="http://schemas.microsoft.com/office/drawing/2014/main" id="{78FB8C28-237A-4A10-8033-2FB10150F9CC}"/>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759873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75D9-0A1F-4B94-B771-E81CFAAE9FA2}"/>
              </a:ext>
            </a:extLst>
          </p:cNvPr>
          <p:cNvSpPr>
            <a:spLocks noGrp="1"/>
          </p:cNvSpPr>
          <p:nvPr>
            <p:ph type="title"/>
          </p:nvPr>
        </p:nvSpPr>
        <p:spPr/>
        <p:txBody>
          <a:bodyPr/>
          <a:lstStyle/>
          <a:p>
            <a:r>
              <a:rPr lang="en-US"/>
              <a:t>Facebook Own Posts Table | Federico Ramon Puerta - 5 of 11</a:t>
            </a:r>
          </a:p>
        </p:txBody>
      </p:sp>
      <p:graphicFrame>
        <p:nvGraphicFramePr>
          <p:cNvPr id="5" name="Table Placeholder 4">
            <a:extLst>
              <a:ext uri="{FF2B5EF4-FFF2-40B4-BE49-F238E27FC236}">
                <a16:creationId xmlns:a16="http://schemas.microsoft.com/office/drawing/2014/main" id="{35BEAB27-259E-4458-BF53-F57D3CD7AAD2}"/>
              </a:ext>
            </a:extLst>
          </p:cNvPr>
          <p:cNvGraphicFramePr>
            <a:graphicFrameLocks noGrp="1"/>
          </p:cNvGraphicFramePr>
          <p:nvPr>
            <p:ph type="tbl" sz="quarter" idx="13"/>
            <p:extLst>
              <p:ext uri="{D42A27DB-BD31-4B8C-83A1-F6EECF244321}">
                <p14:modId xmlns:p14="http://schemas.microsoft.com/office/powerpoint/2010/main" val="4006228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7291067"/>
                    </a:ext>
                  </a:extLst>
                </a:gridCol>
                <a:gridCol w="658368">
                  <a:extLst>
                    <a:ext uri="{9D8B030D-6E8A-4147-A177-3AD203B41FA5}">
                      <a16:colId xmlns:a16="http://schemas.microsoft.com/office/drawing/2014/main" val="3429445879"/>
                    </a:ext>
                  </a:extLst>
                </a:gridCol>
                <a:gridCol w="658368">
                  <a:extLst>
                    <a:ext uri="{9D8B030D-6E8A-4147-A177-3AD203B41FA5}">
                      <a16:colId xmlns:a16="http://schemas.microsoft.com/office/drawing/2014/main" val="1447791274"/>
                    </a:ext>
                  </a:extLst>
                </a:gridCol>
                <a:gridCol w="658368">
                  <a:extLst>
                    <a:ext uri="{9D8B030D-6E8A-4147-A177-3AD203B41FA5}">
                      <a16:colId xmlns:a16="http://schemas.microsoft.com/office/drawing/2014/main" val="995364942"/>
                    </a:ext>
                  </a:extLst>
                </a:gridCol>
                <a:gridCol w="658368">
                  <a:extLst>
                    <a:ext uri="{9D8B030D-6E8A-4147-A177-3AD203B41FA5}">
                      <a16:colId xmlns:a16="http://schemas.microsoft.com/office/drawing/2014/main" val="331678935"/>
                    </a:ext>
                  </a:extLst>
                </a:gridCol>
                <a:gridCol w="658368">
                  <a:extLst>
                    <a:ext uri="{9D8B030D-6E8A-4147-A177-3AD203B41FA5}">
                      <a16:colId xmlns:a16="http://schemas.microsoft.com/office/drawing/2014/main" val="2912404628"/>
                    </a:ext>
                  </a:extLst>
                </a:gridCol>
                <a:gridCol w="658368">
                  <a:extLst>
                    <a:ext uri="{9D8B030D-6E8A-4147-A177-3AD203B41FA5}">
                      <a16:colId xmlns:a16="http://schemas.microsoft.com/office/drawing/2014/main" val="1674090486"/>
                    </a:ext>
                  </a:extLst>
                </a:gridCol>
                <a:gridCol w="658368">
                  <a:extLst>
                    <a:ext uri="{9D8B030D-6E8A-4147-A177-3AD203B41FA5}">
                      <a16:colId xmlns:a16="http://schemas.microsoft.com/office/drawing/2014/main" val="210887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764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- 2018-04-10 13:56:31 </a:t>
                      </a:r>
                      <a:r>
                        <a:rPr kumimoji="0" lang="es-ES" sz="1000" b="0" i="0" u="none" strike="noStrike" kern="1200" cap="none" spc="0" normalizeH="0" baseline="0" noProof="0">
                          <a:ln>
                            <a:noFill/>
                          </a:ln>
                          <a:solidFill>
                            <a:prstClr val="black"/>
                          </a:solidFill>
                          <a:effectLst/>
                          <a:uLnTx/>
                          <a:uFillTx/>
                          <a:latin typeface="+mn-lt"/>
                          <a:ea typeface="+mn-ea"/>
                          <a:cs typeface="+mn-cs"/>
                        </a:rPr>
                        <a:t> 
 Comparto mi participación en la Televisión Pública Argentina, con motivo de la visita del Presidente del Gobiernos español D. Mariano Rajoy
http://www.tvpublica.com.ar/noticia/macri-recibe-a-rajoy-en-casa-rosada/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6739153"/>
                  </a:ext>
                </a:extLst>
              </a:tr>
            </a:tbl>
          </a:graphicData>
        </a:graphic>
      </p:graphicFrame>
      <p:sp>
        <p:nvSpPr>
          <p:cNvPr id="4" name="Text Placeholder 3">
            <a:extLst>
              <a:ext uri="{FF2B5EF4-FFF2-40B4-BE49-F238E27FC236}">
                <a16:creationId xmlns:a16="http://schemas.microsoft.com/office/drawing/2014/main" id="{9EF0BD8B-D56B-45F4-BC68-4C1B76568754}"/>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462704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2A212-532B-431E-9FD2-64D128BB8DA0}"/>
              </a:ext>
            </a:extLst>
          </p:cNvPr>
          <p:cNvSpPr>
            <a:spLocks noGrp="1"/>
          </p:cNvSpPr>
          <p:nvPr>
            <p:ph type="title"/>
          </p:nvPr>
        </p:nvSpPr>
        <p:spPr/>
        <p:txBody>
          <a:bodyPr/>
          <a:lstStyle/>
          <a:p>
            <a:r>
              <a:rPr lang="en-US"/>
              <a:t>Facebook Own Posts Table | Federico Ramon Puerta - 6 of 11</a:t>
            </a:r>
          </a:p>
        </p:txBody>
      </p:sp>
      <p:graphicFrame>
        <p:nvGraphicFramePr>
          <p:cNvPr id="5" name="Table Placeholder 4">
            <a:extLst>
              <a:ext uri="{FF2B5EF4-FFF2-40B4-BE49-F238E27FC236}">
                <a16:creationId xmlns:a16="http://schemas.microsoft.com/office/drawing/2014/main" id="{0356287F-3602-492B-9012-2177D2B63086}"/>
              </a:ext>
            </a:extLst>
          </p:cNvPr>
          <p:cNvGraphicFramePr>
            <a:graphicFrameLocks noGrp="1"/>
          </p:cNvGraphicFramePr>
          <p:nvPr>
            <p:ph type="tbl" sz="quarter" idx="13"/>
            <p:extLst>
              <p:ext uri="{D42A27DB-BD31-4B8C-83A1-F6EECF244321}">
                <p14:modId xmlns:p14="http://schemas.microsoft.com/office/powerpoint/2010/main" val="3736112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5991389"/>
                    </a:ext>
                  </a:extLst>
                </a:gridCol>
                <a:gridCol w="658368">
                  <a:extLst>
                    <a:ext uri="{9D8B030D-6E8A-4147-A177-3AD203B41FA5}">
                      <a16:colId xmlns:a16="http://schemas.microsoft.com/office/drawing/2014/main" val="2309257836"/>
                    </a:ext>
                  </a:extLst>
                </a:gridCol>
                <a:gridCol w="658368">
                  <a:extLst>
                    <a:ext uri="{9D8B030D-6E8A-4147-A177-3AD203B41FA5}">
                      <a16:colId xmlns:a16="http://schemas.microsoft.com/office/drawing/2014/main" val="3704358985"/>
                    </a:ext>
                  </a:extLst>
                </a:gridCol>
                <a:gridCol w="658368">
                  <a:extLst>
                    <a:ext uri="{9D8B030D-6E8A-4147-A177-3AD203B41FA5}">
                      <a16:colId xmlns:a16="http://schemas.microsoft.com/office/drawing/2014/main" val="1260975549"/>
                    </a:ext>
                  </a:extLst>
                </a:gridCol>
                <a:gridCol w="658368">
                  <a:extLst>
                    <a:ext uri="{9D8B030D-6E8A-4147-A177-3AD203B41FA5}">
                      <a16:colId xmlns:a16="http://schemas.microsoft.com/office/drawing/2014/main" val="1385611969"/>
                    </a:ext>
                  </a:extLst>
                </a:gridCol>
                <a:gridCol w="658368">
                  <a:extLst>
                    <a:ext uri="{9D8B030D-6E8A-4147-A177-3AD203B41FA5}">
                      <a16:colId xmlns:a16="http://schemas.microsoft.com/office/drawing/2014/main" val="2486762603"/>
                    </a:ext>
                  </a:extLst>
                </a:gridCol>
                <a:gridCol w="658368">
                  <a:extLst>
                    <a:ext uri="{9D8B030D-6E8A-4147-A177-3AD203B41FA5}">
                      <a16:colId xmlns:a16="http://schemas.microsoft.com/office/drawing/2014/main" val="952690264"/>
                    </a:ext>
                  </a:extLst>
                </a:gridCol>
                <a:gridCol w="658368">
                  <a:extLst>
                    <a:ext uri="{9D8B030D-6E8A-4147-A177-3AD203B41FA5}">
                      <a16:colId xmlns:a16="http://schemas.microsoft.com/office/drawing/2014/main" val="1355758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815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- 2018-02-07 15:22:46 </a:t>
                      </a:r>
                      <a:r>
                        <a:rPr kumimoji="0" lang="es-ES" sz="1000" b="0" i="0" u="none" strike="noStrike" kern="1200" cap="none" spc="0" normalizeH="0" baseline="0" noProof="0">
                          <a:ln>
                            <a:noFill/>
                          </a:ln>
                          <a:solidFill>
                            <a:prstClr val="black"/>
                          </a:solidFill>
                          <a:effectLst/>
                          <a:uLnTx/>
                          <a:uFillTx/>
                          <a:latin typeface="+mn-lt"/>
                          <a:ea typeface="+mn-ea"/>
                          <a:cs typeface="+mn-cs"/>
                        </a:rPr>
                        <a:t> 
 Madrid, 31 de enero
III Recepción de los Reyes de España al cuerpo diplomático acreditado en ese país.
"Quisiera agradecer el apoyo sin fisuras que la comunidad internacional ha ofrecido a España ante la más grave crisis que hemos debido afrontar en nuestra historia reciente" dijo SM el rey Felipe VI.
"Defender valores y principios que no son solo valores españoles sino europeos y universales. El valor de la convivencia y la concordia en la diversidad. El respeto a la democracia y al estado de derecho"
Resaltó también los fuertes lazos entre España y América: "son vasos que se comunican... socios que hablan y se respetan. De proyectos compartidos..."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7398629"/>
                  </a:ext>
                </a:extLst>
              </a:tr>
            </a:tbl>
          </a:graphicData>
        </a:graphic>
      </p:graphicFrame>
      <p:sp>
        <p:nvSpPr>
          <p:cNvPr id="4" name="Text Placeholder 3">
            <a:extLst>
              <a:ext uri="{FF2B5EF4-FFF2-40B4-BE49-F238E27FC236}">
                <a16:creationId xmlns:a16="http://schemas.microsoft.com/office/drawing/2014/main" id="{927ED9B4-2BFA-4050-B500-ADE992B3DBFA}"/>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914073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2EC7-737C-4FB7-9387-A06DE227F151}"/>
              </a:ext>
            </a:extLst>
          </p:cNvPr>
          <p:cNvSpPr>
            <a:spLocks noGrp="1"/>
          </p:cNvSpPr>
          <p:nvPr>
            <p:ph type="title"/>
          </p:nvPr>
        </p:nvSpPr>
        <p:spPr/>
        <p:txBody>
          <a:bodyPr/>
          <a:lstStyle/>
          <a:p>
            <a:r>
              <a:rPr lang="en-US"/>
              <a:t>Facebook Own Posts Table | Federico Ramon Puerta - 7 of 11</a:t>
            </a:r>
          </a:p>
        </p:txBody>
      </p:sp>
      <p:graphicFrame>
        <p:nvGraphicFramePr>
          <p:cNvPr id="5" name="Table Placeholder 4">
            <a:extLst>
              <a:ext uri="{FF2B5EF4-FFF2-40B4-BE49-F238E27FC236}">
                <a16:creationId xmlns:a16="http://schemas.microsoft.com/office/drawing/2014/main" id="{EB333A2D-8F1B-4FCC-8E2E-4BCF2749070D}"/>
              </a:ext>
            </a:extLst>
          </p:cNvPr>
          <p:cNvGraphicFramePr>
            <a:graphicFrameLocks noGrp="1"/>
          </p:cNvGraphicFramePr>
          <p:nvPr>
            <p:ph type="tbl" sz="quarter" idx="13"/>
            <p:extLst>
              <p:ext uri="{D42A27DB-BD31-4B8C-83A1-F6EECF244321}">
                <p14:modId xmlns:p14="http://schemas.microsoft.com/office/powerpoint/2010/main" val="158402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7642222"/>
                    </a:ext>
                  </a:extLst>
                </a:gridCol>
                <a:gridCol w="658368">
                  <a:extLst>
                    <a:ext uri="{9D8B030D-6E8A-4147-A177-3AD203B41FA5}">
                      <a16:colId xmlns:a16="http://schemas.microsoft.com/office/drawing/2014/main" val="44418646"/>
                    </a:ext>
                  </a:extLst>
                </a:gridCol>
                <a:gridCol w="658368">
                  <a:extLst>
                    <a:ext uri="{9D8B030D-6E8A-4147-A177-3AD203B41FA5}">
                      <a16:colId xmlns:a16="http://schemas.microsoft.com/office/drawing/2014/main" val="4219264704"/>
                    </a:ext>
                  </a:extLst>
                </a:gridCol>
                <a:gridCol w="658368">
                  <a:extLst>
                    <a:ext uri="{9D8B030D-6E8A-4147-A177-3AD203B41FA5}">
                      <a16:colId xmlns:a16="http://schemas.microsoft.com/office/drawing/2014/main" val="3214836810"/>
                    </a:ext>
                  </a:extLst>
                </a:gridCol>
                <a:gridCol w="658368">
                  <a:extLst>
                    <a:ext uri="{9D8B030D-6E8A-4147-A177-3AD203B41FA5}">
                      <a16:colId xmlns:a16="http://schemas.microsoft.com/office/drawing/2014/main" val="572647610"/>
                    </a:ext>
                  </a:extLst>
                </a:gridCol>
                <a:gridCol w="658368">
                  <a:extLst>
                    <a:ext uri="{9D8B030D-6E8A-4147-A177-3AD203B41FA5}">
                      <a16:colId xmlns:a16="http://schemas.microsoft.com/office/drawing/2014/main" val="1658947201"/>
                    </a:ext>
                  </a:extLst>
                </a:gridCol>
                <a:gridCol w="658368">
                  <a:extLst>
                    <a:ext uri="{9D8B030D-6E8A-4147-A177-3AD203B41FA5}">
                      <a16:colId xmlns:a16="http://schemas.microsoft.com/office/drawing/2014/main" val="997412902"/>
                    </a:ext>
                  </a:extLst>
                </a:gridCol>
                <a:gridCol w="658368">
                  <a:extLst>
                    <a:ext uri="{9D8B030D-6E8A-4147-A177-3AD203B41FA5}">
                      <a16:colId xmlns:a16="http://schemas.microsoft.com/office/drawing/2014/main" val="155292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68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- 2018-01-30 21:35:53 </a:t>
                      </a:r>
                      <a:r>
                        <a:rPr kumimoji="0" lang="es-ES" sz="1000" b="0" i="0" u="none" strike="noStrike" kern="1200" cap="none" spc="0" normalizeH="0" baseline="0" noProof="0">
                          <a:ln>
                            <a:noFill/>
                          </a:ln>
                          <a:solidFill>
                            <a:prstClr val="black"/>
                          </a:solidFill>
                          <a:effectLst/>
                          <a:uLnTx/>
                          <a:uFillTx/>
                          <a:latin typeface="+mn-lt"/>
                          <a:ea typeface="+mn-ea"/>
                          <a:cs typeface="+mn-cs"/>
                        </a:rPr>
                        <a:t> 
 Madrid, 30 de enero:
En la tarde de hoy, visitamos al líder del Partido Socialista Obrero Español, D. Pedro Sánchez.
Conversamos sobre la importancia del acuerdo Mercosur - Unión Europea para el progreso de ambas regiones.
Este diálogo cobra vital importancia para la integración, dada la relevancia del grupo socialista en Europa.
En el intercambio de ideas, estuvo presente el buen momento de las relaciones entre España y Argentina, como los lazos profundos que unen a los dos países.
Me acompañó en esta ocasión el Consejero de Inversión de la Embajada Argentina ante el Reino de España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5416984"/>
                  </a:ext>
                </a:extLst>
              </a:tr>
            </a:tbl>
          </a:graphicData>
        </a:graphic>
      </p:graphicFrame>
      <p:sp>
        <p:nvSpPr>
          <p:cNvPr id="4" name="Text Placeholder 3">
            <a:extLst>
              <a:ext uri="{FF2B5EF4-FFF2-40B4-BE49-F238E27FC236}">
                <a16:creationId xmlns:a16="http://schemas.microsoft.com/office/drawing/2014/main" id="{6D8BD56B-C901-4745-A724-3AA859984370}"/>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600452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D0B1A-6D0D-460B-ACC3-9B23B23CAE0F}"/>
              </a:ext>
            </a:extLst>
          </p:cNvPr>
          <p:cNvSpPr>
            <a:spLocks noGrp="1"/>
          </p:cNvSpPr>
          <p:nvPr>
            <p:ph type="title"/>
          </p:nvPr>
        </p:nvSpPr>
        <p:spPr/>
        <p:txBody>
          <a:bodyPr/>
          <a:lstStyle/>
          <a:p>
            <a:r>
              <a:rPr lang="en-US"/>
              <a:t>Facebook Own Posts Table | Federico Ramon Puerta - 8 of 11</a:t>
            </a:r>
          </a:p>
        </p:txBody>
      </p:sp>
      <p:graphicFrame>
        <p:nvGraphicFramePr>
          <p:cNvPr id="5" name="Table Placeholder 4">
            <a:extLst>
              <a:ext uri="{FF2B5EF4-FFF2-40B4-BE49-F238E27FC236}">
                <a16:creationId xmlns:a16="http://schemas.microsoft.com/office/drawing/2014/main" id="{0DBA7ED4-FBC7-4BF8-9E5A-5C16644F8A36}"/>
              </a:ext>
            </a:extLst>
          </p:cNvPr>
          <p:cNvGraphicFramePr>
            <a:graphicFrameLocks noGrp="1"/>
          </p:cNvGraphicFramePr>
          <p:nvPr>
            <p:ph type="tbl" sz="quarter" idx="13"/>
            <p:extLst>
              <p:ext uri="{D42A27DB-BD31-4B8C-83A1-F6EECF244321}">
                <p14:modId xmlns:p14="http://schemas.microsoft.com/office/powerpoint/2010/main" val="124997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420057"/>
                    </a:ext>
                  </a:extLst>
                </a:gridCol>
                <a:gridCol w="658368">
                  <a:extLst>
                    <a:ext uri="{9D8B030D-6E8A-4147-A177-3AD203B41FA5}">
                      <a16:colId xmlns:a16="http://schemas.microsoft.com/office/drawing/2014/main" val="2126236205"/>
                    </a:ext>
                  </a:extLst>
                </a:gridCol>
                <a:gridCol w="658368">
                  <a:extLst>
                    <a:ext uri="{9D8B030D-6E8A-4147-A177-3AD203B41FA5}">
                      <a16:colId xmlns:a16="http://schemas.microsoft.com/office/drawing/2014/main" val="399377307"/>
                    </a:ext>
                  </a:extLst>
                </a:gridCol>
                <a:gridCol w="658368">
                  <a:extLst>
                    <a:ext uri="{9D8B030D-6E8A-4147-A177-3AD203B41FA5}">
                      <a16:colId xmlns:a16="http://schemas.microsoft.com/office/drawing/2014/main" val="1907905550"/>
                    </a:ext>
                  </a:extLst>
                </a:gridCol>
                <a:gridCol w="658368">
                  <a:extLst>
                    <a:ext uri="{9D8B030D-6E8A-4147-A177-3AD203B41FA5}">
                      <a16:colId xmlns:a16="http://schemas.microsoft.com/office/drawing/2014/main" val="3171160986"/>
                    </a:ext>
                  </a:extLst>
                </a:gridCol>
                <a:gridCol w="658368">
                  <a:extLst>
                    <a:ext uri="{9D8B030D-6E8A-4147-A177-3AD203B41FA5}">
                      <a16:colId xmlns:a16="http://schemas.microsoft.com/office/drawing/2014/main" val="1946178227"/>
                    </a:ext>
                  </a:extLst>
                </a:gridCol>
                <a:gridCol w="658368">
                  <a:extLst>
                    <a:ext uri="{9D8B030D-6E8A-4147-A177-3AD203B41FA5}">
                      <a16:colId xmlns:a16="http://schemas.microsoft.com/office/drawing/2014/main" val="654085767"/>
                    </a:ext>
                  </a:extLst>
                </a:gridCol>
                <a:gridCol w="658368">
                  <a:extLst>
                    <a:ext uri="{9D8B030D-6E8A-4147-A177-3AD203B41FA5}">
                      <a16:colId xmlns:a16="http://schemas.microsoft.com/office/drawing/2014/main" val="51917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393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- 2018-02-20 15:28:37 </a:t>
                      </a:r>
                      <a:r>
                        <a:rPr kumimoji="0" lang="es-ES" sz="1000" b="0" i="0" u="none" strike="noStrike" kern="1200" cap="none" spc="0" normalizeH="0" baseline="0" noProof="0">
                          <a:ln>
                            <a:noFill/>
                          </a:ln>
                          <a:solidFill>
                            <a:prstClr val="black"/>
                          </a:solidFill>
                          <a:effectLst/>
                          <a:uLnTx/>
                          <a:uFillTx/>
                          <a:latin typeface="+mn-lt"/>
                          <a:ea typeface="+mn-ea"/>
                          <a:cs typeface="+mn-cs"/>
                        </a:rPr>
                        <a:t> 
 Nuestros olímpicos Cecilia Carranza y Santiago Lange, han sido galardonados en España con el Premio Nacional del Deporte, en la categoría Comunidad Iberoamericana
Ha sido un verdadero honor recibir el trofeo en su nombre y de manos de SM Rey Felipe VI
Gracias Campeones!!!
Vamos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087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- 2018-03-16 15:07:47 </a:t>
                      </a:r>
                      <a:r>
                        <a:rPr kumimoji="0" lang="es-ES" sz="1000" b="0" i="0" u="none" strike="noStrike" kern="1200" cap="none" spc="0" normalizeH="0" baseline="0" noProof="0">
                          <a:ln>
                            <a:noFill/>
                          </a:ln>
                          <a:solidFill>
                            <a:prstClr val="black"/>
                          </a:solidFill>
                          <a:effectLst/>
                          <a:uLnTx/>
                          <a:uFillTx/>
                          <a:latin typeface="+mn-lt"/>
                          <a:ea typeface="+mn-ea"/>
                          <a:cs typeface="+mn-cs"/>
                        </a:rPr>
                        <a:t> 
 Un gusto haberlos conocido queridos compatriotas!!!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705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19:33:08 </a:t>
                      </a:r>
                      <a:r>
                        <a:rPr kumimoji="0" lang="es-ES" sz="1000" b="0" i="0" u="none" strike="noStrike" kern="1200" cap="none" spc="0" normalizeH="0" baseline="0" noProof="0">
                          <a:ln>
                            <a:noFill/>
                          </a:ln>
                          <a:solidFill>
                            <a:prstClr val="black"/>
                          </a:solidFill>
                          <a:effectLst/>
                          <a:uLnTx/>
                          <a:uFillTx/>
                          <a:latin typeface="+mn-lt"/>
                          <a:ea typeface="+mn-ea"/>
                          <a:cs typeface="+mn-cs"/>
                        </a:rPr>
                        <a:t> 
 Salamanca, 22 de enero
Participando en el Cursos de Especialización en Derecho de la Universidad de Salamanca.
Temática: Acuerdo Unión Europea - Mercosur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1112456"/>
                  </a:ext>
                </a:extLst>
              </a:tr>
            </a:tbl>
          </a:graphicData>
        </a:graphic>
      </p:graphicFrame>
      <p:sp>
        <p:nvSpPr>
          <p:cNvPr id="4" name="Text Placeholder 3">
            <a:extLst>
              <a:ext uri="{FF2B5EF4-FFF2-40B4-BE49-F238E27FC236}">
                <a16:creationId xmlns:a16="http://schemas.microsoft.com/office/drawing/2014/main" id="{D27B8334-4212-4141-A72F-ABBC48D4B231}"/>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673415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788AF-D7EC-46AF-B0BA-3E38E1235574}"/>
              </a:ext>
            </a:extLst>
          </p:cNvPr>
          <p:cNvSpPr>
            <a:spLocks noGrp="1"/>
          </p:cNvSpPr>
          <p:nvPr>
            <p:ph type="title"/>
          </p:nvPr>
        </p:nvSpPr>
        <p:spPr/>
        <p:txBody>
          <a:bodyPr/>
          <a:lstStyle/>
          <a:p>
            <a:r>
              <a:rPr lang="en-US"/>
              <a:t>Facebook Own Posts Table | Federico Ramon Puerta - 9 of 11</a:t>
            </a:r>
          </a:p>
        </p:txBody>
      </p:sp>
      <p:graphicFrame>
        <p:nvGraphicFramePr>
          <p:cNvPr id="5" name="Table Placeholder 4">
            <a:extLst>
              <a:ext uri="{FF2B5EF4-FFF2-40B4-BE49-F238E27FC236}">
                <a16:creationId xmlns:a16="http://schemas.microsoft.com/office/drawing/2014/main" id="{CD00C6BC-5D2A-470D-B2C2-C40BFC783331}"/>
              </a:ext>
            </a:extLst>
          </p:cNvPr>
          <p:cNvGraphicFramePr>
            <a:graphicFrameLocks noGrp="1"/>
          </p:cNvGraphicFramePr>
          <p:nvPr>
            <p:ph type="tbl" sz="quarter" idx="13"/>
            <p:extLst>
              <p:ext uri="{D42A27DB-BD31-4B8C-83A1-F6EECF244321}">
                <p14:modId xmlns:p14="http://schemas.microsoft.com/office/powerpoint/2010/main" val="2567134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8260165"/>
                    </a:ext>
                  </a:extLst>
                </a:gridCol>
                <a:gridCol w="658368">
                  <a:extLst>
                    <a:ext uri="{9D8B030D-6E8A-4147-A177-3AD203B41FA5}">
                      <a16:colId xmlns:a16="http://schemas.microsoft.com/office/drawing/2014/main" val="1142118526"/>
                    </a:ext>
                  </a:extLst>
                </a:gridCol>
                <a:gridCol w="658368">
                  <a:extLst>
                    <a:ext uri="{9D8B030D-6E8A-4147-A177-3AD203B41FA5}">
                      <a16:colId xmlns:a16="http://schemas.microsoft.com/office/drawing/2014/main" val="4024430816"/>
                    </a:ext>
                  </a:extLst>
                </a:gridCol>
                <a:gridCol w="658368">
                  <a:extLst>
                    <a:ext uri="{9D8B030D-6E8A-4147-A177-3AD203B41FA5}">
                      <a16:colId xmlns:a16="http://schemas.microsoft.com/office/drawing/2014/main" val="193287618"/>
                    </a:ext>
                  </a:extLst>
                </a:gridCol>
                <a:gridCol w="658368">
                  <a:extLst>
                    <a:ext uri="{9D8B030D-6E8A-4147-A177-3AD203B41FA5}">
                      <a16:colId xmlns:a16="http://schemas.microsoft.com/office/drawing/2014/main" val="3272881271"/>
                    </a:ext>
                  </a:extLst>
                </a:gridCol>
                <a:gridCol w="658368">
                  <a:extLst>
                    <a:ext uri="{9D8B030D-6E8A-4147-A177-3AD203B41FA5}">
                      <a16:colId xmlns:a16="http://schemas.microsoft.com/office/drawing/2014/main" val="4009839621"/>
                    </a:ext>
                  </a:extLst>
                </a:gridCol>
                <a:gridCol w="658368">
                  <a:extLst>
                    <a:ext uri="{9D8B030D-6E8A-4147-A177-3AD203B41FA5}">
                      <a16:colId xmlns:a16="http://schemas.microsoft.com/office/drawing/2014/main" val="2453231398"/>
                    </a:ext>
                  </a:extLst>
                </a:gridCol>
                <a:gridCol w="658368">
                  <a:extLst>
                    <a:ext uri="{9D8B030D-6E8A-4147-A177-3AD203B41FA5}">
                      <a16:colId xmlns:a16="http://schemas.microsoft.com/office/drawing/2014/main" val="373840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768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- 2018-06-07 21:50:36 </a:t>
                      </a:r>
                      <a:r>
                        <a:rPr kumimoji="0" lang="es-ES" sz="1000" b="0" i="0" u="none" strike="noStrike" kern="1200" cap="none" spc="0" normalizeH="0" baseline="0" noProof="0">
                          <a:ln>
                            <a:noFill/>
                          </a:ln>
                          <a:solidFill>
                            <a:prstClr val="black"/>
                          </a:solidFill>
                          <a:effectLst/>
                          <a:uLnTx/>
                          <a:uFillTx/>
                          <a:latin typeface="+mn-lt"/>
                          <a:ea typeface="+mn-ea"/>
                          <a:cs typeface="+mn-cs"/>
                        </a:rPr>
                        <a:t> 
 Madrid, 7 de junio
Campeonato Mundial de fútbol para ciegos que se realiza desde el 7 al 17 de junio en Madrid, España.
El Embajador argentino en España Federico Ramón Puerta asiste a la ceremonia de inauguración del Campeonato del Mundo de Fútbol para ciegos Madrid 2018 en las instalaciones del Colegio Sagrado Corazón.
Saluda al capitán de la Selección argentina conocida también con el nombre ”Los Murciélagos”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501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- 2018-04-12 08:16:46 </a:t>
                      </a:r>
                      <a:r>
                        <a:rPr kumimoji="0" lang="es-ES" sz="1000" b="0" i="0" u="none" strike="noStrike" kern="1200" cap="none" spc="0" normalizeH="0" baseline="0" noProof="0">
                          <a:ln>
                            <a:noFill/>
                          </a:ln>
                          <a:solidFill>
                            <a:prstClr val="black"/>
                          </a:solidFill>
                          <a:effectLst/>
                          <a:uLnTx/>
                          <a:uFillTx/>
                          <a:latin typeface="+mn-lt"/>
                          <a:ea typeface="+mn-ea"/>
                          <a:cs typeface="+mn-cs"/>
                        </a:rPr>
                        <a:t> 
 Aeropuerto Ezeiza, 11 de abril:
Despidiendo al Presidente del gobierno español, D. Mariano Rajoy Brey  una vez concluida la visita oficial realizada a la República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0822966"/>
                  </a:ext>
                </a:extLst>
              </a:tr>
            </a:tbl>
          </a:graphicData>
        </a:graphic>
      </p:graphicFrame>
      <p:sp>
        <p:nvSpPr>
          <p:cNvPr id="4" name="Text Placeholder 3">
            <a:extLst>
              <a:ext uri="{FF2B5EF4-FFF2-40B4-BE49-F238E27FC236}">
                <a16:creationId xmlns:a16="http://schemas.microsoft.com/office/drawing/2014/main" id="{9E5650BF-80DB-49F0-BC6D-E6B69096656F}"/>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25598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C903F-2684-429D-8A34-7A5EA06D43EB}"/>
              </a:ext>
            </a:extLst>
          </p:cNvPr>
          <p:cNvSpPr>
            <a:spLocks noGrp="1"/>
          </p:cNvSpPr>
          <p:nvPr>
            <p:ph type="title"/>
          </p:nvPr>
        </p:nvSpPr>
        <p:spPr/>
        <p:txBody>
          <a:bodyPr/>
          <a:lstStyle/>
          <a:p>
            <a:r>
              <a:rPr lang="en-US"/>
              <a:t>Facebook Own Posts Table | Federico Ramon Puerta - 10 of 11</a:t>
            </a:r>
          </a:p>
        </p:txBody>
      </p:sp>
      <p:graphicFrame>
        <p:nvGraphicFramePr>
          <p:cNvPr id="5" name="Table Placeholder 4">
            <a:extLst>
              <a:ext uri="{FF2B5EF4-FFF2-40B4-BE49-F238E27FC236}">
                <a16:creationId xmlns:a16="http://schemas.microsoft.com/office/drawing/2014/main" id="{9C46FBB3-E98F-4A4A-B8A9-3B074F2D0C4D}"/>
              </a:ext>
            </a:extLst>
          </p:cNvPr>
          <p:cNvGraphicFramePr>
            <a:graphicFrameLocks noGrp="1"/>
          </p:cNvGraphicFramePr>
          <p:nvPr>
            <p:ph type="tbl" sz="quarter" idx="13"/>
            <p:extLst>
              <p:ext uri="{D42A27DB-BD31-4B8C-83A1-F6EECF244321}">
                <p14:modId xmlns:p14="http://schemas.microsoft.com/office/powerpoint/2010/main" val="158799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8891782"/>
                    </a:ext>
                  </a:extLst>
                </a:gridCol>
                <a:gridCol w="658368">
                  <a:extLst>
                    <a:ext uri="{9D8B030D-6E8A-4147-A177-3AD203B41FA5}">
                      <a16:colId xmlns:a16="http://schemas.microsoft.com/office/drawing/2014/main" val="658019660"/>
                    </a:ext>
                  </a:extLst>
                </a:gridCol>
                <a:gridCol w="658368">
                  <a:extLst>
                    <a:ext uri="{9D8B030D-6E8A-4147-A177-3AD203B41FA5}">
                      <a16:colId xmlns:a16="http://schemas.microsoft.com/office/drawing/2014/main" val="4267706555"/>
                    </a:ext>
                  </a:extLst>
                </a:gridCol>
                <a:gridCol w="658368">
                  <a:extLst>
                    <a:ext uri="{9D8B030D-6E8A-4147-A177-3AD203B41FA5}">
                      <a16:colId xmlns:a16="http://schemas.microsoft.com/office/drawing/2014/main" val="733387178"/>
                    </a:ext>
                  </a:extLst>
                </a:gridCol>
                <a:gridCol w="658368">
                  <a:extLst>
                    <a:ext uri="{9D8B030D-6E8A-4147-A177-3AD203B41FA5}">
                      <a16:colId xmlns:a16="http://schemas.microsoft.com/office/drawing/2014/main" val="716594078"/>
                    </a:ext>
                  </a:extLst>
                </a:gridCol>
                <a:gridCol w="658368">
                  <a:extLst>
                    <a:ext uri="{9D8B030D-6E8A-4147-A177-3AD203B41FA5}">
                      <a16:colId xmlns:a16="http://schemas.microsoft.com/office/drawing/2014/main" val="3481844956"/>
                    </a:ext>
                  </a:extLst>
                </a:gridCol>
                <a:gridCol w="658368">
                  <a:extLst>
                    <a:ext uri="{9D8B030D-6E8A-4147-A177-3AD203B41FA5}">
                      <a16:colId xmlns:a16="http://schemas.microsoft.com/office/drawing/2014/main" val="334240450"/>
                    </a:ext>
                  </a:extLst>
                </a:gridCol>
                <a:gridCol w="658368">
                  <a:extLst>
                    <a:ext uri="{9D8B030D-6E8A-4147-A177-3AD203B41FA5}">
                      <a16:colId xmlns:a16="http://schemas.microsoft.com/office/drawing/2014/main" val="63076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370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- 2018-03-05 15:35:50 </a:t>
                      </a:r>
                      <a:r>
                        <a:rPr kumimoji="0" lang="es-ES" sz="1000" b="0" i="0" u="none" strike="noStrike" kern="1200" cap="none" spc="0" normalizeH="0" baseline="0" noProof="0">
                          <a:ln>
                            <a:noFill/>
                          </a:ln>
                          <a:solidFill>
                            <a:prstClr val="black"/>
                          </a:solidFill>
                          <a:effectLst/>
                          <a:uLnTx/>
                          <a:uFillTx/>
                          <a:latin typeface="+mn-lt"/>
                          <a:ea typeface="+mn-ea"/>
                          <a:cs typeface="+mn-cs"/>
                        </a:rPr>
                        <a:t> 
 La afición argentina contará con un sector específico para vivir el encuentro España-Argentina del próximo 27 de marzo
#Futbol #España #Argentina #VivielClasico
Más información: https://tickets.rfef.es/event/amistoso-espana-argentina/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455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- 2018-01-31 18:29:07 </a:t>
                      </a:r>
                      <a:r>
                        <a:rPr kumimoji="0" lang="es-ES" sz="1000" b="0" i="0" u="none" strike="noStrike" kern="1200" cap="none" spc="0" normalizeH="0" baseline="0" noProof="0">
                          <a:ln>
                            <a:noFill/>
                          </a:ln>
                          <a:solidFill>
                            <a:prstClr val="black"/>
                          </a:solidFill>
                          <a:effectLst/>
                          <a:uLnTx/>
                          <a:uFillTx/>
                          <a:latin typeface="+mn-lt"/>
                          <a:ea typeface="+mn-ea"/>
                          <a:cs typeface="+mn-cs"/>
                        </a:rPr>
                        <a:t> 
 Madrid, 31 de enero:
Recibimos en la Residencia argentina, la visita del Sr. Jaime Campos, Presidente de la Asociación Empresaria Argentina.
La AEA es una asociación, de titulares de empresas, que promueve el desarrollo económico y social de la Argentina desde la perspectiva empresaria privada, con especial énfasis en el fortalecimiento de las Instituciones.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68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16:14:40 </a:t>
                      </a:r>
                      <a:r>
                        <a:rPr kumimoji="0" lang="es-ES" sz="1000" b="0" i="0" u="none" strike="noStrike" kern="1200" cap="none" spc="0" normalizeH="0" baseline="0" noProof="0">
                          <a:ln>
                            <a:noFill/>
                          </a:ln>
                          <a:solidFill>
                            <a:prstClr val="black"/>
                          </a:solidFill>
                          <a:effectLst/>
                          <a:uLnTx/>
                          <a:uFillTx/>
                          <a:latin typeface="+mn-lt"/>
                          <a:ea typeface="+mn-ea"/>
                          <a:cs typeface="+mn-cs"/>
                        </a:rPr>
                        <a:t> 
 Salamanca, 22 de enero
Me he reunido con el Rector de la Universidad de Salamanca, Prof. Ricardo Rivero Ortega, para tratar temas de cooperación académica entre #Argentina y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7679120"/>
                  </a:ext>
                </a:extLst>
              </a:tr>
            </a:tbl>
          </a:graphicData>
        </a:graphic>
      </p:graphicFrame>
      <p:sp>
        <p:nvSpPr>
          <p:cNvPr id="4" name="Text Placeholder 3">
            <a:extLst>
              <a:ext uri="{FF2B5EF4-FFF2-40B4-BE49-F238E27FC236}">
                <a16:creationId xmlns:a16="http://schemas.microsoft.com/office/drawing/2014/main" id="{0A5C763C-DFF0-46D5-85D2-6B467685B6D0}"/>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37760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ED1D-A1B2-44F7-8ADA-91CE02F48532}"/>
              </a:ext>
            </a:extLst>
          </p:cNvPr>
          <p:cNvSpPr>
            <a:spLocks noGrp="1"/>
          </p:cNvSpPr>
          <p:nvPr>
            <p:ph type="title"/>
          </p:nvPr>
        </p:nvSpPr>
        <p:spPr/>
        <p:txBody>
          <a:bodyPr/>
          <a:lstStyle/>
          <a:p>
            <a:r>
              <a:rPr lang="en-US"/>
              <a:t>Facebook Own Posts Table | Federico Ramon Puerta - 11 of 11</a:t>
            </a:r>
          </a:p>
        </p:txBody>
      </p:sp>
      <p:graphicFrame>
        <p:nvGraphicFramePr>
          <p:cNvPr id="5" name="Table Placeholder 4">
            <a:extLst>
              <a:ext uri="{FF2B5EF4-FFF2-40B4-BE49-F238E27FC236}">
                <a16:creationId xmlns:a16="http://schemas.microsoft.com/office/drawing/2014/main" id="{ED445819-9C73-41D5-8983-8C561BEC7095}"/>
              </a:ext>
            </a:extLst>
          </p:cNvPr>
          <p:cNvGraphicFramePr>
            <a:graphicFrameLocks noGrp="1"/>
          </p:cNvGraphicFramePr>
          <p:nvPr>
            <p:ph type="tbl" sz="quarter" idx="13"/>
            <p:extLst>
              <p:ext uri="{D42A27DB-BD31-4B8C-83A1-F6EECF244321}">
                <p14:modId xmlns:p14="http://schemas.microsoft.com/office/powerpoint/2010/main" val="255580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798467"/>
                    </a:ext>
                  </a:extLst>
                </a:gridCol>
                <a:gridCol w="658368">
                  <a:extLst>
                    <a:ext uri="{9D8B030D-6E8A-4147-A177-3AD203B41FA5}">
                      <a16:colId xmlns:a16="http://schemas.microsoft.com/office/drawing/2014/main" val="3789545028"/>
                    </a:ext>
                  </a:extLst>
                </a:gridCol>
                <a:gridCol w="658368">
                  <a:extLst>
                    <a:ext uri="{9D8B030D-6E8A-4147-A177-3AD203B41FA5}">
                      <a16:colId xmlns:a16="http://schemas.microsoft.com/office/drawing/2014/main" val="2229142490"/>
                    </a:ext>
                  </a:extLst>
                </a:gridCol>
                <a:gridCol w="658368">
                  <a:extLst>
                    <a:ext uri="{9D8B030D-6E8A-4147-A177-3AD203B41FA5}">
                      <a16:colId xmlns:a16="http://schemas.microsoft.com/office/drawing/2014/main" val="2679687246"/>
                    </a:ext>
                  </a:extLst>
                </a:gridCol>
                <a:gridCol w="658368">
                  <a:extLst>
                    <a:ext uri="{9D8B030D-6E8A-4147-A177-3AD203B41FA5}">
                      <a16:colId xmlns:a16="http://schemas.microsoft.com/office/drawing/2014/main" val="3265480253"/>
                    </a:ext>
                  </a:extLst>
                </a:gridCol>
                <a:gridCol w="658368">
                  <a:extLst>
                    <a:ext uri="{9D8B030D-6E8A-4147-A177-3AD203B41FA5}">
                      <a16:colId xmlns:a16="http://schemas.microsoft.com/office/drawing/2014/main" val="3840842825"/>
                    </a:ext>
                  </a:extLst>
                </a:gridCol>
                <a:gridCol w="658368">
                  <a:extLst>
                    <a:ext uri="{9D8B030D-6E8A-4147-A177-3AD203B41FA5}">
                      <a16:colId xmlns:a16="http://schemas.microsoft.com/office/drawing/2014/main" val="3010072321"/>
                    </a:ext>
                  </a:extLst>
                </a:gridCol>
                <a:gridCol w="658368">
                  <a:extLst>
                    <a:ext uri="{9D8B030D-6E8A-4147-A177-3AD203B41FA5}">
                      <a16:colId xmlns:a16="http://schemas.microsoft.com/office/drawing/2014/main" val="178929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100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- 2018-02-16 11:54:12 </a:t>
                      </a:r>
                      <a:r>
                        <a:rPr kumimoji="0" lang="es-ES" sz="1000" b="0" i="0" u="none" strike="noStrike" kern="1200" cap="none" spc="0" normalizeH="0" baseline="0" noProof="0">
                          <a:ln>
                            <a:noFill/>
                          </a:ln>
                          <a:solidFill>
                            <a:prstClr val="black"/>
                          </a:solidFill>
                          <a:effectLst/>
                          <a:uLnTx/>
                          <a:uFillTx/>
                          <a:latin typeface="+mn-lt"/>
                          <a:ea typeface="+mn-ea"/>
                          <a:cs typeface="+mn-cs"/>
                        </a:rPr>
                        <a:t> 
 Málaga, 15 de febrero
Foro #Transfiere2018: Participé de una mesa redonda integrada por  empresas argentinas de gran envergadura vinculadas a la innovación, la ciencia y la tecnología, representantes del Ministerio de Ciencia y Tecnología, y representantes del Consejo Nacional de Investigaciones Científicas y Técnicas - CONICET - , donde presentamos el ecosistema de innovación Argentino que es destacable a nivel internacional.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09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6237684"/>
                  </a:ext>
                </a:extLst>
              </a:tr>
            </a:tbl>
          </a:graphicData>
        </a:graphic>
      </p:graphicFrame>
      <p:sp>
        <p:nvSpPr>
          <p:cNvPr id="4" name="Text Placeholder 3">
            <a:extLst>
              <a:ext uri="{FF2B5EF4-FFF2-40B4-BE49-F238E27FC236}">
                <a16:creationId xmlns:a16="http://schemas.microsoft.com/office/drawing/2014/main" id="{8B719607-AD1D-499D-832D-FACD4D8080C0}"/>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84402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A3582-8610-4FB6-82A1-D6AD4342002A}"/>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DEAA0F1F-FEF4-4FA4-B977-E370619F7643}"/>
              </a:ext>
            </a:extLst>
          </p:cNvPr>
          <p:cNvGraphicFramePr>
            <a:graphicFrameLocks noGrp="1"/>
          </p:cNvGraphicFramePr>
          <p:nvPr>
            <p:ph type="chart" sz="quarter" idx="13"/>
            <p:extLst>
              <p:ext uri="{D42A27DB-BD31-4B8C-83A1-F6EECF244321}">
                <p14:modId xmlns:p14="http://schemas.microsoft.com/office/powerpoint/2010/main" val="1037304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6C11B8-C4A7-461A-9013-3F88338C7CA0}"/>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3FB1E10-0374-40F9-BC32-397B0DAEA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201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55706-4D17-456A-A7D3-A6C731C05A5A}"/>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4C792F9E-930B-46B9-BA00-BD744267EBD6}"/>
              </a:ext>
            </a:extLst>
          </p:cNvPr>
          <p:cNvGraphicFramePr>
            <a:graphicFrameLocks noGrp="1"/>
          </p:cNvGraphicFramePr>
          <p:nvPr>
            <p:ph type="chart" sz="quarter" idx="13"/>
            <p:extLst>
              <p:ext uri="{D42A27DB-BD31-4B8C-83A1-F6EECF244321}">
                <p14:modId xmlns:p14="http://schemas.microsoft.com/office/powerpoint/2010/main" val="4148363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4BE181-5ACF-4AAE-8A29-651BA584DB42}"/>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69D75FA-6DC4-45CF-ABE2-4364EE3B5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439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A69E8-A8DA-4D21-9E75-1D0846432614}"/>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FA48BF10-186F-4A15-9965-086DB39ECAE3}"/>
              </a:ext>
            </a:extLst>
          </p:cNvPr>
          <p:cNvGraphicFramePr>
            <a:graphicFrameLocks noGrp="1"/>
          </p:cNvGraphicFramePr>
          <p:nvPr>
            <p:ph type="chart" sz="quarter" idx="13"/>
            <p:extLst>
              <p:ext uri="{D42A27DB-BD31-4B8C-83A1-F6EECF244321}">
                <p14:modId xmlns:p14="http://schemas.microsoft.com/office/powerpoint/2010/main" val="2417251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17F5BE-ACA7-4E82-8716-94DDF3E838CF}"/>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6BE24C86-DB2E-4D4C-A07E-6AFFAADA6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3014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E0053-0651-4AAD-9A36-FC28FB1C8621}"/>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F46DC786-2057-48FB-8A8F-6D380F2E5437}"/>
              </a:ext>
            </a:extLst>
          </p:cNvPr>
          <p:cNvGraphicFramePr>
            <a:graphicFrameLocks noGrp="1"/>
          </p:cNvGraphicFramePr>
          <p:nvPr>
            <p:ph type="chart" sz="quarter" idx="13"/>
            <p:extLst>
              <p:ext uri="{D42A27DB-BD31-4B8C-83A1-F6EECF244321}">
                <p14:modId xmlns:p14="http://schemas.microsoft.com/office/powerpoint/2010/main" val="17975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516E9-2236-426D-8739-17BE515E40B5}"/>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C0E0B01F-58FD-4C72-8C34-14BB9DDC2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095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6499-3244-4288-9C87-99591344EEE5}"/>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A3ABCFAA-6B45-4C92-99EB-6BF33A7D5A44}"/>
              </a:ext>
            </a:extLst>
          </p:cNvPr>
          <p:cNvGraphicFramePr>
            <a:graphicFrameLocks noGrp="1"/>
          </p:cNvGraphicFramePr>
          <p:nvPr>
            <p:ph type="chart" sz="quarter" idx="13"/>
            <p:extLst>
              <p:ext uri="{D42A27DB-BD31-4B8C-83A1-F6EECF244321}">
                <p14:modId xmlns:p14="http://schemas.microsoft.com/office/powerpoint/2010/main" val="3955311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5BE2DF-074B-4A2E-93D4-B882CCA3305F}"/>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B2E155C-782B-4A9C-A0D9-C37D9D1BA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9540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A8E54-EFC4-41C7-9DA5-F88E80715AF0}"/>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22D38F72-6865-44D0-A7F8-33D67B0EAD28}"/>
              </a:ext>
            </a:extLst>
          </p:cNvPr>
          <p:cNvGraphicFramePr>
            <a:graphicFrameLocks noGrp="1"/>
          </p:cNvGraphicFramePr>
          <p:nvPr>
            <p:ph type="chart" sz="quarter" idx="13"/>
            <p:extLst>
              <p:ext uri="{D42A27DB-BD31-4B8C-83A1-F6EECF244321}">
                <p14:modId xmlns:p14="http://schemas.microsoft.com/office/powerpoint/2010/main" val="107021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41BEED-115B-4F74-8467-B462721186CE}"/>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112851D8-0482-487A-A5F0-1FD88464F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138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670F1-CEAD-401A-B9E2-065DF9D66F4A}"/>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DFD21E6D-B327-4470-B758-7F2A8231BF16}"/>
              </a:ext>
            </a:extLst>
          </p:cNvPr>
          <p:cNvGraphicFramePr>
            <a:graphicFrameLocks noGrp="1"/>
          </p:cNvGraphicFramePr>
          <p:nvPr>
            <p:ph type="chart" sz="quarter" idx="13"/>
            <p:extLst>
              <p:ext uri="{D42A27DB-BD31-4B8C-83A1-F6EECF244321}">
                <p14:modId xmlns:p14="http://schemas.microsoft.com/office/powerpoint/2010/main" val="506750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FBC133-4DA5-4C69-825B-40AC735F26CB}"/>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32AB5726-8E5A-4866-9344-84AC590FE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574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11282-86FD-46DB-BDA1-A5B331B451A4}"/>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AD95F5E0-4770-42DB-8083-53091BC0F5A6}"/>
              </a:ext>
            </a:extLst>
          </p:cNvPr>
          <p:cNvGraphicFramePr>
            <a:graphicFrameLocks noGrp="1"/>
          </p:cNvGraphicFramePr>
          <p:nvPr>
            <p:ph type="chart" sz="quarter" idx="13"/>
            <p:extLst>
              <p:ext uri="{D42A27DB-BD31-4B8C-83A1-F6EECF244321}">
                <p14:modId xmlns:p14="http://schemas.microsoft.com/office/powerpoint/2010/main" val="1978927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E27E9-81A9-44E4-BF24-1689FE04F47E}"/>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F0F36909-892E-4A33-969A-32D557A991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2844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81DCC-DEBF-4D57-B119-ECE7E46EC8CC}"/>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112748DE-FCFB-4E63-838E-062F122008D0}"/>
              </a:ext>
            </a:extLst>
          </p:cNvPr>
          <p:cNvGraphicFramePr>
            <a:graphicFrameLocks noGrp="1"/>
          </p:cNvGraphicFramePr>
          <p:nvPr>
            <p:ph type="chart" sz="quarter" idx="13"/>
            <p:extLst>
              <p:ext uri="{D42A27DB-BD31-4B8C-83A1-F6EECF244321}">
                <p14:modId xmlns:p14="http://schemas.microsoft.com/office/powerpoint/2010/main" val="3095268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D1F347-1E2F-4022-A572-DE16DD838377}"/>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7A2A8D5A-90BC-4FBB-87BB-00067D39A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931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05AEA-1EE0-4F69-B1D8-84112A4E3137}"/>
              </a:ext>
            </a:extLst>
          </p:cNvPr>
          <p:cNvSpPr>
            <a:spLocks noGrp="1"/>
          </p:cNvSpPr>
          <p:nvPr>
            <p:ph type="title"/>
          </p:nvPr>
        </p:nvSpPr>
        <p:spPr/>
        <p:txBody>
          <a:bodyPr/>
          <a:lstStyle/>
          <a:p>
            <a:r>
              <a:rPr lang="en-US"/>
              <a:t>Facebook Hashtag Detection | Federico Ramon Puerta - 1 of 3</a:t>
            </a:r>
          </a:p>
        </p:txBody>
      </p:sp>
      <p:graphicFrame>
        <p:nvGraphicFramePr>
          <p:cNvPr id="5" name="Table Placeholder 4">
            <a:extLst>
              <a:ext uri="{FF2B5EF4-FFF2-40B4-BE49-F238E27FC236}">
                <a16:creationId xmlns:a16="http://schemas.microsoft.com/office/drawing/2014/main" id="{8B32F01F-F886-4B98-9152-C23F1E271951}"/>
              </a:ext>
            </a:extLst>
          </p:cNvPr>
          <p:cNvGraphicFramePr>
            <a:graphicFrameLocks noGrp="1"/>
          </p:cNvGraphicFramePr>
          <p:nvPr>
            <p:ph type="tbl" sz="quarter" idx="13"/>
            <p:extLst>
              <p:ext uri="{D42A27DB-BD31-4B8C-83A1-F6EECF244321}">
                <p14:modId xmlns:p14="http://schemas.microsoft.com/office/powerpoint/2010/main" val="230395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6546487"/>
                    </a:ext>
                  </a:extLst>
                </a:gridCol>
                <a:gridCol w="1234440">
                  <a:extLst>
                    <a:ext uri="{9D8B030D-6E8A-4147-A177-3AD203B41FA5}">
                      <a16:colId xmlns:a16="http://schemas.microsoft.com/office/drawing/2014/main" val="1895570577"/>
                    </a:ext>
                  </a:extLst>
                </a:gridCol>
                <a:gridCol w="1234440">
                  <a:extLst>
                    <a:ext uri="{9D8B030D-6E8A-4147-A177-3AD203B41FA5}">
                      <a16:colId xmlns:a16="http://schemas.microsoft.com/office/drawing/2014/main" val="848995210"/>
                    </a:ext>
                  </a:extLst>
                </a:gridCol>
                <a:gridCol w="1234440">
                  <a:extLst>
                    <a:ext uri="{9D8B030D-6E8A-4147-A177-3AD203B41FA5}">
                      <a16:colId xmlns:a16="http://schemas.microsoft.com/office/drawing/2014/main" val="1794187765"/>
                    </a:ext>
                  </a:extLst>
                </a:gridCol>
                <a:gridCol w="1234440">
                  <a:extLst>
                    <a:ext uri="{9D8B030D-6E8A-4147-A177-3AD203B41FA5}">
                      <a16:colId xmlns:a16="http://schemas.microsoft.com/office/drawing/2014/main" val="3597951009"/>
                    </a:ext>
                  </a:extLst>
                </a:gridCol>
                <a:gridCol w="1234440">
                  <a:extLst>
                    <a:ext uri="{9D8B030D-6E8A-4147-A177-3AD203B41FA5}">
                      <a16:colId xmlns:a16="http://schemas.microsoft.com/office/drawing/2014/main" val="85926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6470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#MundialFútbolCiegos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78829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115858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8591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#Murciélagos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39999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#Logitravel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79129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88100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91456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78761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#España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extLst>
                  <a:ext uri="{0D108BD9-81ED-4DB2-BD59-A6C34878D82A}">
                    <a16:rowId xmlns:a16="http://schemas.microsoft.com/office/drawing/2014/main" val="134016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#Futbol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3714235382"/>
                  </a:ext>
                </a:extLst>
              </a:tr>
            </a:tbl>
          </a:graphicData>
        </a:graphic>
      </p:graphicFrame>
      <p:sp>
        <p:nvSpPr>
          <p:cNvPr id="4" name="Text Placeholder 3">
            <a:extLst>
              <a:ext uri="{FF2B5EF4-FFF2-40B4-BE49-F238E27FC236}">
                <a16:creationId xmlns:a16="http://schemas.microsoft.com/office/drawing/2014/main" id="{10A23E38-DEBD-4232-A7AA-1D1B9C0620FC}"/>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817573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27D4-0928-46D2-BF7B-18FD65ACCABD}"/>
              </a:ext>
            </a:extLst>
          </p:cNvPr>
          <p:cNvSpPr>
            <a:spLocks noGrp="1"/>
          </p:cNvSpPr>
          <p:nvPr>
            <p:ph type="title"/>
          </p:nvPr>
        </p:nvSpPr>
        <p:spPr/>
        <p:txBody>
          <a:bodyPr/>
          <a:lstStyle/>
          <a:p>
            <a:r>
              <a:rPr lang="en-US"/>
              <a:t>Facebook Hashtag Detection | Federico Ramon Puerta - 2 of 3</a:t>
            </a:r>
          </a:p>
        </p:txBody>
      </p:sp>
      <p:graphicFrame>
        <p:nvGraphicFramePr>
          <p:cNvPr id="5" name="Table Placeholder 4">
            <a:extLst>
              <a:ext uri="{FF2B5EF4-FFF2-40B4-BE49-F238E27FC236}">
                <a16:creationId xmlns:a16="http://schemas.microsoft.com/office/drawing/2014/main" id="{E0297B72-B28B-47B1-8AA0-DBDAAE098DA2}"/>
              </a:ext>
            </a:extLst>
          </p:cNvPr>
          <p:cNvGraphicFramePr>
            <a:graphicFrameLocks noGrp="1"/>
          </p:cNvGraphicFramePr>
          <p:nvPr>
            <p:ph type="tbl" sz="quarter" idx="13"/>
            <p:extLst>
              <p:ext uri="{D42A27DB-BD31-4B8C-83A1-F6EECF244321}">
                <p14:modId xmlns:p14="http://schemas.microsoft.com/office/powerpoint/2010/main" val="36755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8935473"/>
                    </a:ext>
                  </a:extLst>
                </a:gridCol>
                <a:gridCol w="1234440">
                  <a:extLst>
                    <a:ext uri="{9D8B030D-6E8A-4147-A177-3AD203B41FA5}">
                      <a16:colId xmlns:a16="http://schemas.microsoft.com/office/drawing/2014/main" val="1961016835"/>
                    </a:ext>
                  </a:extLst>
                </a:gridCol>
                <a:gridCol w="1234440">
                  <a:extLst>
                    <a:ext uri="{9D8B030D-6E8A-4147-A177-3AD203B41FA5}">
                      <a16:colId xmlns:a16="http://schemas.microsoft.com/office/drawing/2014/main" val="2267251312"/>
                    </a:ext>
                  </a:extLst>
                </a:gridCol>
                <a:gridCol w="1234440">
                  <a:extLst>
                    <a:ext uri="{9D8B030D-6E8A-4147-A177-3AD203B41FA5}">
                      <a16:colId xmlns:a16="http://schemas.microsoft.com/office/drawing/2014/main" val="3399955790"/>
                    </a:ext>
                  </a:extLst>
                </a:gridCol>
                <a:gridCol w="1234440">
                  <a:extLst>
                    <a:ext uri="{9D8B030D-6E8A-4147-A177-3AD203B41FA5}">
                      <a16:colId xmlns:a16="http://schemas.microsoft.com/office/drawing/2014/main" val="77181945"/>
                    </a:ext>
                  </a:extLst>
                </a:gridCol>
                <a:gridCol w="1234440">
                  <a:extLst>
                    <a:ext uri="{9D8B030D-6E8A-4147-A177-3AD203B41FA5}">
                      <a16:colId xmlns:a16="http://schemas.microsoft.com/office/drawing/2014/main" val="218194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0494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#VivielClasico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22043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#ElParlamentario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60830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#Uruguay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3006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#Paraguay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38536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#Acelerar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28623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#25deMayo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extLst>
                  <a:ext uri="{0D108BD9-81ED-4DB2-BD59-A6C34878D82A}">
                    <a16:rowId xmlns:a16="http://schemas.microsoft.com/office/drawing/2014/main" val="72202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#Transfiere2018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extLst>
                  <a:ext uri="{0D108BD9-81ED-4DB2-BD59-A6C34878D82A}">
                    <a16:rowId xmlns:a16="http://schemas.microsoft.com/office/drawing/2014/main" val="156787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#Transfiere2019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87242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#MardelPlata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32023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451715077"/>
                  </a:ext>
                </a:extLst>
              </a:tr>
            </a:tbl>
          </a:graphicData>
        </a:graphic>
      </p:graphicFrame>
      <p:sp>
        <p:nvSpPr>
          <p:cNvPr id="4" name="Text Placeholder 3">
            <a:extLst>
              <a:ext uri="{FF2B5EF4-FFF2-40B4-BE49-F238E27FC236}">
                <a16:creationId xmlns:a16="http://schemas.microsoft.com/office/drawing/2014/main" id="{57C631E2-58D6-4E8E-906A-340DB89BCFFA}"/>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76558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D89A-F5BB-44F1-845C-905BB185DB54}"/>
              </a:ext>
            </a:extLst>
          </p:cNvPr>
          <p:cNvSpPr>
            <a:spLocks noGrp="1"/>
          </p:cNvSpPr>
          <p:nvPr>
            <p:ph type="title"/>
          </p:nvPr>
        </p:nvSpPr>
        <p:spPr/>
        <p:txBody>
          <a:bodyPr/>
          <a:lstStyle/>
          <a:p>
            <a:r>
              <a:rPr lang="en-US"/>
              <a:t>Facebook Hashtag Detection | Federico Ramon Puerta - 3 of 3</a:t>
            </a:r>
          </a:p>
        </p:txBody>
      </p:sp>
      <p:graphicFrame>
        <p:nvGraphicFramePr>
          <p:cNvPr id="5" name="Table Placeholder 4">
            <a:extLst>
              <a:ext uri="{FF2B5EF4-FFF2-40B4-BE49-F238E27FC236}">
                <a16:creationId xmlns:a16="http://schemas.microsoft.com/office/drawing/2014/main" id="{2B62EF4E-4DA1-47A9-83FA-7906598F2D1E}"/>
              </a:ext>
            </a:extLst>
          </p:cNvPr>
          <p:cNvGraphicFramePr>
            <a:graphicFrameLocks noGrp="1"/>
          </p:cNvGraphicFramePr>
          <p:nvPr>
            <p:ph type="tbl" sz="quarter" idx="13"/>
            <p:extLst>
              <p:ext uri="{D42A27DB-BD31-4B8C-83A1-F6EECF244321}">
                <p14:modId xmlns:p14="http://schemas.microsoft.com/office/powerpoint/2010/main" val="201040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2843098"/>
                    </a:ext>
                  </a:extLst>
                </a:gridCol>
                <a:gridCol w="1234440">
                  <a:extLst>
                    <a:ext uri="{9D8B030D-6E8A-4147-A177-3AD203B41FA5}">
                      <a16:colId xmlns:a16="http://schemas.microsoft.com/office/drawing/2014/main" val="674081441"/>
                    </a:ext>
                  </a:extLst>
                </a:gridCol>
                <a:gridCol w="1234440">
                  <a:extLst>
                    <a:ext uri="{9D8B030D-6E8A-4147-A177-3AD203B41FA5}">
                      <a16:colId xmlns:a16="http://schemas.microsoft.com/office/drawing/2014/main" val="993998631"/>
                    </a:ext>
                  </a:extLst>
                </a:gridCol>
                <a:gridCol w="1234440">
                  <a:extLst>
                    <a:ext uri="{9D8B030D-6E8A-4147-A177-3AD203B41FA5}">
                      <a16:colId xmlns:a16="http://schemas.microsoft.com/office/drawing/2014/main" val="1241069505"/>
                    </a:ext>
                  </a:extLst>
                </a:gridCol>
                <a:gridCol w="1234440">
                  <a:extLst>
                    <a:ext uri="{9D8B030D-6E8A-4147-A177-3AD203B41FA5}">
                      <a16:colId xmlns:a16="http://schemas.microsoft.com/office/drawing/2014/main" val="2414952358"/>
                    </a:ext>
                  </a:extLst>
                </a:gridCol>
                <a:gridCol w="1234440">
                  <a:extLst>
                    <a:ext uri="{9D8B030D-6E8A-4147-A177-3AD203B41FA5}">
                      <a16:colId xmlns:a16="http://schemas.microsoft.com/office/drawing/2014/main" val="408099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9144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#ARCO2018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94212371"/>
                  </a:ext>
                </a:extLst>
              </a:tr>
            </a:tbl>
          </a:graphicData>
        </a:graphic>
      </p:graphicFrame>
      <p:sp>
        <p:nvSpPr>
          <p:cNvPr id="4" name="Text Placeholder 3">
            <a:extLst>
              <a:ext uri="{FF2B5EF4-FFF2-40B4-BE49-F238E27FC236}">
                <a16:creationId xmlns:a16="http://schemas.microsoft.com/office/drawing/2014/main" id="{D07733D3-27BA-4E4E-8E27-014A38A09AA4}"/>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577118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D12F5-53A1-497A-B884-F63EB05F0330}"/>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6BF1A563-E497-454A-9F18-B31DBDC66CD8}"/>
              </a:ext>
            </a:extLst>
          </p:cNvPr>
          <p:cNvGraphicFramePr>
            <a:graphicFrameLocks noGrp="1"/>
          </p:cNvGraphicFramePr>
          <p:nvPr>
            <p:ph type="chart" sz="quarter" idx="13"/>
            <p:extLst>
              <p:ext uri="{D42A27DB-BD31-4B8C-83A1-F6EECF244321}">
                <p14:modId xmlns:p14="http://schemas.microsoft.com/office/powerpoint/2010/main" val="3690574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C1881-8A6E-4413-8BC2-3DF48368AA36}"/>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DB651D2-7BA0-4452-965C-D43380645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7975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1189</Words>
  <Application>Microsoft Office PowerPoint</Application>
  <PresentationFormat>On-screen Show (4:3)</PresentationFormat>
  <Paragraphs>529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11</vt:lpstr>
      <vt:lpstr>Facebook Own Posts Table | Federico Ramon Puerta - 2 of 11</vt:lpstr>
      <vt:lpstr>Facebook Own Posts Table | Federico Ramon Puerta - 3 of 11</vt:lpstr>
      <vt:lpstr>Facebook Own Posts Table | Federico Ramon Puerta - 4 of 11</vt:lpstr>
      <vt:lpstr>Facebook Own Posts Table | Federico Ramon Puerta - 5 of 11</vt:lpstr>
      <vt:lpstr>Facebook Own Posts Table | Federico Ramon Puerta - 6 of 11</vt:lpstr>
      <vt:lpstr>Facebook Own Posts Table | Federico Ramon Puerta - 7 of 11</vt:lpstr>
      <vt:lpstr>Facebook Own Posts Table | Federico Ramon Puerta - 8 of 11</vt:lpstr>
      <vt:lpstr>Facebook Own Posts Table | Federico Ramon Puerta - 9 of 11</vt:lpstr>
      <vt:lpstr>Facebook Own Posts Table | Federico Ramon Puerta - 10 of 11</vt:lpstr>
      <vt:lpstr>Facebook Own Posts Table | Federico Ramon Puerta - 11 of 11</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Hashtag Detection | Federico Ramon Puerta - 1 of 3</vt:lpstr>
      <vt:lpstr>Facebook Hashtag Detection | Federico Ramon Puerta - 2 of 3</vt:lpstr>
      <vt:lpstr>Facebook Hashtag Detection | Federico Ramon Puerta - 3 of 3</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2018-09-12T18:58:49Z</dcterms:created>
  <dcterms:modified xsi:type="dcterms:W3CDTF">2018-09-12T18:59:52Z</dcterms:modified>
</cp:coreProperties>
</file>