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E1489-3D6C-47C1-B536-919A3937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Noblex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0E2D2-82E7-46AB-80E6-53C7DD299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600684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50866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474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675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257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405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030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297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833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9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- 2018-05-09 19:30:01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un partido cada jugada es importante, en una TV, cada píxel. 
Con el nuevo Noblex Smart TV 4K, experimentá la mejor calidad con 4 veces mayor definición que FULL HD.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84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- 2017-08-14 13:50:30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¡Este Día del Niño el regalo tiene que ser tan inolvidable como tu primer smartphone!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24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- 2018-06-28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¡Arrancó la #PromoNoblex!
Si comprás alguno de nuestros TV smart 4k y Argentina sale campeón de #Rusia2018, te quedás con la tele y te devolvemos el dinero. ¡Tenés tiempo hasta el sábado!
Más info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3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- 2018-06-26 14:08:42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momentos en los que los jugadores necesitan una mano 🙏 ¡Vamos Argentina! Ingresá a www.noblex.com.ar/Rusia2018 y acompañalos de la mejor manera.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615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34FA9-F233-42AF-AB80-78BB14570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2998602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B762-B325-49A9-B4DD-BA927C8BA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Noblex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926F1-D1CF-47EC-838C-1DDBFEDB20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591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6204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160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943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789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28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169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14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938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55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- 2018-06-08 21:36:36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que los 23 hagan su parte, nosotros hagamos la nuestra.  ¡Vamos Argentina!💪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13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- 2017-08-16 14:00:00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¡Encontrá el regalo perfecto para este Día del Niño en Noblex!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5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- 2017-08-24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- MUY SEGUROS DE NUESTRA PASIÓN -
Comprá un Led Tv Smart 50" 4K. Si Argentina no clasifica, ¡te quedás con la tele y te devolvemos el dinero!
Enterate más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28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- 2017-09-10 10:05:00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¡Nuestra pasión sigue intacta y está promo también!
Renovamos la #PromoEliminatorias: Comprá un TV Smart Noblex y, si la selección no clasifica, te quedás con la tele y te devolvemos el dinero. ¡SÓLO POR HOY!
Ingresa a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090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5094F-116C-43D8-B4DE-4DF0E08A5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52716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4E872-77F4-48B3-8A76-6A13BDFFF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Noblex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8D8AB2-BD92-4B3A-B181-D1408B495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467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30505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6255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810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55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29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292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2530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1936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49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23:30:00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Идеальный союзник для вашей следующей поездки. Встречайте его на сайте www.noblex.com.ar/e-readers/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57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- 2017-10-11 01:29:58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logramos lo que todos los argentinos queríamos: ¡Clasificamos a Rusia!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8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- 2018-06-12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que estar loco para hacer algo así. Por suerte tenemos al mejor loco del mundo. 😍🔟 Ingresá a www.noblex.com.ar/Rusia2018 y sorprendete.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2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- 2018-06-25 21:55:03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allá de las religiones, mañana toda la FE está con nuestra selección.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57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- 2017-10-13 12:50:40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¡Clasificamos a #Rusia2018!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636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6562B-C8C0-49A5-BDB5-A7786509F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42890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38129-C8EB-45D7-868E-A8144B7D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Noblex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2B2F94-E383-432B-95D6-603857194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820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01035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047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62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223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346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406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6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517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49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21:58:59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mejores historias no las encontrás en un solo lugar.
Podés utilizar Netflix, Youtube, Spotify o cualquier aplicación sin interrumpir lo que estás viendo con el Noblex Smart TV 4K.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63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- 2017-06-30 13:41:10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procesador Intel Atom® x5, Windows 10 Home, pantalla touch de 11,6" ¡y todo lo que necesitás de una 2 en 1 para poner tu mundo tecnológico de cabeza!
Si tiene Intel Inside®, tenés un extraordinario desempeño.
Conocela ingresando en: http://www.noblex.com.ar/notebook-360/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20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- 2018-05-27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Viví cien veces ese gol que te hizo emocionar una vez.
El nuevo Noblex Smart TV 4K te permite grabar y disfrutar las veces que quieras los mejores momentos en un dispositivo externo.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643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60A50-400A-4098-8720-6EDE651CA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2159961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F85F-2D91-4162-B2C8-418556EDB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Noblex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93871-2158-47A4-B1F9-6F39468106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8592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92286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4992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8296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376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497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864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476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818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4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- 2017-07-12 14:00:00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¡Potenciá tus tareas con la Tablet Noblex! 
Product Finder: http://bit.ly/2rXIfnE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2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- 2017-08-30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- SEGUIMOS MUY SEGUROS DE NUESTRA PASIÓN -
¡Por eso te invitamos a registrar la compra de tu Led Tv Smart 50" 4K y participar de esta promo! Si Argentina no clasifica, te quedás con la tele y te devolvemos el dinero. 
Conocé más ingresando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5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- 2017-09-27 03:00:00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nos buscaste en Mercado Libre? 
Ingresá a nuestra tienda oficial en: https://tienda.mercadolibre.com.ar/noblex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2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- 2018-06-24 19:57:07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Nerviosos, desesperados, alterados, como sea, pero tenemos que alentar 💪 ¡Vamos Argentina!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048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786AA-B6FF-449D-A264-A68710A83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183919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75F0-BD47-451B-966D-7F068BD00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Noblex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E740D-417C-4878-A0BE-093E12062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704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7051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478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517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671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242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842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462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815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6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- 2018-05-12 19:30:00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Качество, эргономичный дизайн и комфорт у вас под рукой! Познакомьтесь с новыми наушниками здесь: https://bit.ly/2rCId6A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4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- 2018-05-02 20:51:31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no sabés alguna letra, aprendela con los nuevos auriculares Noblex y alentá a la selección.
¡Vamos Argentina! 🇦🇷 #VivíLaPasión
M️ás info en: https://bit.ly/2HKQK1B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5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- 2018-05-21 18:18:12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hay idioma que pueda explicar nuestra pasión por el fútbol! 🇦🇷
Mirá todo lo que preparamos para #Rusia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15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- 2018-07-22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el nuevo proyector portátil Smart Qube de Noblex vas a convertir el domingo en el día más esperado de la semana.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48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EA093-C7EE-426D-8680-0BA58BC67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1857221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4826A-B7A5-4037-8D36-C296481AD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Noblex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7D11F-073D-40CE-AA2A-5DD9651034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418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14888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027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939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622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641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669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001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466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34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- 2018-05-04 19:06:14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¡Seguí a nuestra selección desde cualquier lado con la nueva tablet Noblex! Accedé a contenido exclusivo a través de nuestra APP y sentí la pasión. 
Más info en: http://www.noblex.com.ar/productosafa/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869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D56EC-1BF3-428E-8EE9-6479B3C21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1692464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461</Words>
  <Application>Microsoft Office PowerPoint</Application>
  <PresentationFormat>On-screen Show (4:3)</PresentationFormat>
  <Paragraphs>270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Own Posts with Reactions Table | Noblex - 1 of 7</vt:lpstr>
      <vt:lpstr>Facebook Own Posts with Reactions Table | Noblex - 2 of 7</vt:lpstr>
      <vt:lpstr>Facebook Own Posts with Reactions Table | Noblex - 3 of 7</vt:lpstr>
      <vt:lpstr>Facebook Own Posts with Reactions Table | Noblex - 4 of 7</vt:lpstr>
      <vt:lpstr>Facebook Own Posts with Reactions Table | Noblex - 5 of 7</vt:lpstr>
      <vt:lpstr>Facebook Own Posts with Reactions Table | Noblex - 6 of 7</vt:lpstr>
      <vt:lpstr>Facebook Own Posts with Reactions Table | Noblex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with Reactions Table | Noblex - 1 of 7</dc:title>
  <dc:creator>Administrator</dc:creator>
  <cp:lastModifiedBy>Administrator</cp:lastModifiedBy>
  <cp:revision>1</cp:revision>
  <dcterms:created xsi:type="dcterms:W3CDTF">2018-08-02T03:15:08Z</dcterms:created>
  <dcterms:modified xsi:type="dcterms:W3CDTF">2018-08-02T03:17:23Z</dcterms:modified>
</cp:coreProperties>
</file>