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79A9-1BB9-4923-8E8A-5907E8CC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B1784-3685-4371-A241-41881AEF0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741579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54718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4723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709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8060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545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369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078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430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59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- 2018-05-09 19:30:01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un partido cada jugada es importante, en una TV, cada píxel. 
Con el nuevo Noblex Smart TV 4K, experimentá la mejor calidad con 4 veces mayor definición que FULL HD.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07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- 2017-08-14 13:50:30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¡Este Día del Niño el regalo tiene que ser tan inolvidable como tu primer smartphone!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23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- 2018-06-28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¡Arrancó la #PromoNoblex!
Si comprás alguno de nuestros TV smart 4k y Argentina sale campeón de #Rusia2018, te quedás con la tele y te devolvemos el dinero. ¡Tenés tiempo hasta el sábado!
Más info en www.noblex.com.ar/Rusia2018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25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- 2018-06-26 14:08:42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momentos en los que los jugadores necesitan una mano 🙏 ¡Vamos Argentina! Ingresá a www.noblex.com.ar/Rusia2018 y acompañalos de la mejor manera.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81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- 2018-06-08 21:36:36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que los 23 hagan su parte, nosotros hagamos la nuestra.  ¡Vamos Argentina!💪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95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3C9A8-6824-45F3-8BE7-AC5D6203F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370438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A8994-54F6-46DE-97F6-CA6E91D8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522892-04C3-48AE-BC05-A7B0A039A8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03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27799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3166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84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1247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994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588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8690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900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00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- 2017-08-24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- MUY SEGUROS DE NUESTRA PASIÓN -
Comprá un Led Tv Smart 50" 4K. Si Argentina no clasifica, ¡te quedás con la tele y te devolvemos el dinero!
Enterate más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- 2017-10-11 01:29:58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logramos lo que todos los argentinos queríamos: ¡Clasificamos a Rusia!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13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- 2018-05-11 23:30:00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Идеальный союзник для вашей следующей поездки. Встречайте его на сайте www.noblex.com.ar/e-readers/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8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- 2017-09-10 10:05:00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¡Nuestra pasión sigue intacta y está promo también!
Renovamos la #PromoEliminatorias: Comprá un TV Smart Noblex y, si la selección no clasifica, te quedás con la tele y te devolvemos el dinero. ¡SÓLO POR HOY!
Ingresa a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96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- 2017-08-16 14:00:00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¡Encontrá el regalo perfecto para este Día del Niño en Noblex!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155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9FD6A-5EEB-477E-826A-A0F5E40C1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2050909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D798E-9B8C-403B-9A77-B6F8B90C9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B8581-E17C-40C7-A954-B34264624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947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84670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457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343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940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317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6702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931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24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0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- 2018-06-12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que estar loco para hacer algo así. Por suerte tenemos al mejor loco del mundo. 😍🔟 Ingresá a www.noblex.com.ar/Rusia2018 y sorprendete.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85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- 2018-06-25 21:55:03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Más allá de las religiones, mañana toda la FE está con nuestra selección.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- 2017-10-13 12:50:40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¡Clasificamos a #Rusia2018!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768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- 2018-05-11 21:58:59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mejores historias no las encontrás en un solo lugar.
Podés utilizar Netflix, Youtube, Spotify o cualquier aplicación sin interrumpir lo que estás viendo con el Noblex Smart TV 4K.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75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- 2017-08-30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- SEGUIMOS MUY SEGUROS DE NUESTRA PASIÓN -
¡Por eso te invitamos a registrar la compra de tu Led Tv Smart 50" 4K y participar de esta promo! Si Argentina no clasifica, te quedás con la tele y te devolvemos el dinero. 
Conocé más ingresando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48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E28F2-1DD9-4EE6-8393-9C5A6D9A5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580805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5D307-B5C4-48B4-98E6-1BC4A8B8F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E6E03-CD0C-4691-AF87-44FC02F69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1224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20701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3591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281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512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412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575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9743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858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98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- 2018-05-27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Viví cien veces ese gol que te hizo emocionar una vez.
El nuevo Noblex Smart TV 4K te permite grabar y disfrutar las veces que quieras los mejores momentos en un dispositivo externo.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34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- 2017-09-27 03:00:00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nos buscaste en Mercado Libre? 
Ingresá a nuestra tienda oficial en: https://tienda.mercadolibre.com.ar/noblex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32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- 2018-05-21 18:18:12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 hay idioma que pueda explicar nuestra pasión por el fútbol! 🇦🇷
Mirá todo lo que preparamos para #Rusia en www.noblex.com.ar/Rusia2018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2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- 2018-06-24 19:57:07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Nerviosos, desesperados, alterados, como sea, pero tenemos que alentar 💪 ¡Vamos Argentina!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5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- 2017-09-10 12:23:10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114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C2B7C-AF3D-4453-A61F-82A0633C8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166150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D3F8-4E7F-4E93-A029-CA5C25DEE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FFDAF-48D3-47F2-8C59-8A9B337F5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875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79865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164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1848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757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871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156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164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1200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9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- 2018-05-12 19:30:00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Качество, эргономичный дизайн и комфорт у вас под рукой! Познакомьтесь с новыми наушниками здесь: https://bit.ly/2rCId6A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19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- 2018-05-02 20:51:31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no sabés alguna letra, aprendela con los nuevos auriculares Noblex y alentá a la selección.
¡Vamos Argentina! 🇦🇷 #VivíLaPasión
M️ás info en: https://bit.ly/2HKQK1B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72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- 2018-07-22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el nuevo proyector portátil Smart Qube de Noblex vas a convertir el domingo en el día más esperado de la semana.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18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- 2017-10-04 14:47:22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¡Llegó la hora de alentar! Compartimos el emotivo video de nuestros amigos AFA - Selección Argentina. #YoAmoAMiSeleccion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5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- 2018-05-04 19:06:14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¡Seguí a nuestra selección desde cualquier lado con la nueva tablet Noblex! Accedé a contenido exclusivo a través de nuestra APP y sentí la pasión. 
Más info en: http://www.noblex.com.ar/productosafa/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627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BC393-16A2-4F3B-84B0-8F4744DB7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3602014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469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Own Posts Table | Noblex - 1 of 5</vt:lpstr>
      <vt:lpstr>Facebook Own Posts Table | Noblex - 2 of 5</vt:lpstr>
      <vt:lpstr>Facebook Own Posts Table | Noblex - 3 of 5</vt:lpstr>
      <vt:lpstr>Facebook Own Posts Table | Noblex - 4 of 5</vt:lpstr>
      <vt:lpstr>Facebook Own Posts Table | Noblex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Noblex - 1 of 5</dc:title>
  <dc:creator>Administrator</dc:creator>
  <cp:lastModifiedBy>Administrator</cp:lastModifiedBy>
  <cp:revision>1</cp:revision>
  <dcterms:created xsi:type="dcterms:W3CDTF">2018-08-02T00:59:26Z</dcterms:created>
  <dcterms:modified xsi:type="dcterms:W3CDTF">2018-08-02T01:01:52Z</dcterms:modified>
</cp:coreProperties>
</file>