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2066A-8DE6-4129-B879-2CFF229C8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Noblex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0C29EB-CE4A-48D9-8467-6DD55CF128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7404694"/>
              </p:ext>
            </p:extLst>
          </p:nvPr>
        </p:nvGraphicFramePr>
        <p:xfrm>
          <a:off x="457200" y="1731963"/>
          <a:ext cx="82296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00623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5813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613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9746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7562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8807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80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5364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70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- 2018-07-22 19:00:00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el nuevo proyector portátil Smart Qube de Noblex vas a convertir el domingo en el día más esperado de la semana.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698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- 2018-06-29 20:30:00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importa si crees en suerte o no. Pero por las dudas, hagamos lo posible para que esté de nuestro lado 🤞 ¡Vamos Argentina!💓🇦🇷 
Ingresá a www.noblex.com.ar/Rusia2018 y preparate de la mejor manera.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79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- 2018-06-28 22:00:01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¡Arrancó la #PromoNoblex!
Si comprás alguno de nuestros TV smart 4k y Argentina sale campeón de #Rusia2018, te quedás con la tele y te devolvemos el dinero. ¡Tenés tiempo hasta el sábado!
Más info en www.noblex.com.ar/Rusia2018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71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- 2018-06-28 14:24:23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Pueden faltar un montón de cosas, pero estos nunca 💪¡Vamos Argentina! Ingresá a www.noblex.com.ar/Rusia2018 y llevá tu pasión más allá.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019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D543B-7736-4378-B25E-C3D7BA1FA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199987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15731-57E9-4FEB-8204-59E2E3F1E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Noblex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7A33F7-6F5D-4E7D-98DF-8A3124F47B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4475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72461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8689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0025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8470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5589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211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3426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2993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47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- 2018-06-26 14:08:42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Hay momentos en los que los jugadores necesitan una mano 🙏 ¡Vamos Argentina! Ingresá a www.noblex.com.ar/Rusia2018 y acompañalos de la mejor manera.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89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- 2018-06-25 21:55:03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Más allá de las religiones, mañana toda la FE está con nuestra selección.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65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- 2018-06-24 19:57:07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Nerviosos, desesperados, alterados, como sea, pero tenemos que alentar 💪 ¡Vamos Argentina!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051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- 2018-06-12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Hay que estar loco para hacer algo así. Por suerte tenemos al mejor loco del mundo. 😍🔟 Ingresá a www.noblex.com.ar/Rusia2018 y sorprendete.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91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- 2018-06-10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la olla, a la sartén o a la plancha. No importa cómo pero si es gol se festeja con todo. ¡Vamos Argentina!💪🇦🇷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35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- 2018-06-08 21:36:36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que los 23 hagan su parte, nosotros hagamos la nuestra.  ¡Vamos Argentina!💪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566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32465-4D8D-4E3F-A796-4797E56C8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397053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22948-100F-4B48-9E30-D4F2943BA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Noblex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470BD8-B42D-4205-B491-1F38C0A2F4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8678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6270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8415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5172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2488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0691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2139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1119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5273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805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- 2018-05-27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Viví cien veces ese gol que te hizo emocionar una vez.
El nuevo Noblex Smart TV 4K te permite grabar y disfrutar las veces que quieras los mejores momentos en un dispositivo externo.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55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- 2018-05-21 18:20:48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6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- 2018-05-21 18:18:12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¡No hay idioma que pueda explicar nuestra pasión por el fútbol! 🇦🇷
Mirá todo lo que preparamos para #Rusia en www.noblex.com.ar/Rusia2018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503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- 2018-05-20 19:00:00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este mundial los colores de la selección van a destacar más que en cualquier otro.
La tecnología HDR del nuevo Noblex Smart TV 4K ofrece un mayor contraste entre los colores más brillantes y los más oscuros, logrando imágenes más coloridas en alta definición.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034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- 2018-05-18 18:30:01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jugar en equipo hay que estar conectados.
Gracias a la tecnología X-Sound, conectá tus dispositivos al nuevo Noblex Smart TV 4K y creá una experiencia única.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940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51E3D-C414-4413-BDC0-C5B67A9A9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2132431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F700C-7B7C-4436-B589-9CEB0B009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Noblex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6F8CC3-4080-4771-93C0-D84C585275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6342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86372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3819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9111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2354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9850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0813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4915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9094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58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- 2018-05-14 21:44:23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😁🔥➡️  https://goo.gl/HT1QiX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98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- 2018-05-14 15:12:37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20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- 2018-05-13 19:30:00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Воскресенье: идеальный день для начала рекомендуемой серии. Знайте все наши продукты здесь: www.noblex.com.ar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67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- 2018-05-13 18:00:00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que todos nos enfoquemos en la copa.
Una nueva función de los TV 4K que te permite ver cada movimiento en alta calidad sin generar desenfoque en ningún momento.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11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- 2018-05-12 19:30:00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Качество, эргономичный дизайн и комфорт у вас под рукой! Познакомьтесь с новыми наушниками здесь: https://bit.ly/2rCId6A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780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- 2018-05-11 23:30:00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Идеальный союзник для вашей следующей поездки. Встречайте его на сайте www.noblex.com.ar/e-readers/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7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6CDED-45F4-4A78-AC8F-BC6EB975A0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2445281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6064A-9F73-4609-97A9-D0B06CDB6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Noblex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3DACAC-89DC-408C-ABAD-1088957AE6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5575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02478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9433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2752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389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7845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3328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1291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0580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783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- 2018-05-11 21:58:59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 mejores historias no las encontrás en un solo lugar.
Podés utilizar Netflix, Youtube, Spotify o cualquier aplicación sin interrumpir lo que estás viendo con el Noblex Smart TV 4K.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467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- 2018-05-09 19:30:01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un partido cada jugada es importante, en una TV, cada píxel. 
Con el nuevo Noblex Smart TV 4K, experimentá la mejor calidad con 4 veces mayor definición que FULL HD.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72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- 2018-05-04 19:06:14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¡Seguí a nuestra selección desde cualquier lado con la nueva tablet Noblex! Accedé a contenido exclusivo a través de nuestra APP y sentí la pasión. 
Más info en: http://www.noblex.com.ar/productosafa/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10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- 2018-05-02 20:51:31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no sabés alguna letra, aprendela con los nuevos auriculares Noblex y alentá a la selección.
¡Vamos Argentina! 🇦🇷 #VivíLaPasión
M️ás info en: https://bit.ly/2HKQK1B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13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C454F-692C-4FEF-A00B-B3964DD3E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14516527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465</Words>
  <Application>Microsoft Office PowerPoint</Application>
  <PresentationFormat>On-screen Show (4:3)</PresentationFormat>
  <Paragraphs>250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Own Posts Table | Noblex - 1 of 5</vt:lpstr>
      <vt:lpstr>Facebook Own Posts Table | Noblex - 2 of 5</vt:lpstr>
      <vt:lpstr>Facebook Own Posts Table | Noblex - 3 of 5</vt:lpstr>
      <vt:lpstr>Facebook Own Posts Table | Noblex - 4 of 5</vt:lpstr>
      <vt:lpstr>Facebook Own Posts Table | Noblex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Noblex - 1 of 5</dc:title>
  <dc:creator>Administrator</dc:creator>
  <cp:lastModifiedBy>Administrator</cp:lastModifiedBy>
  <cp:revision>1</cp:revision>
  <dcterms:created xsi:type="dcterms:W3CDTF">2018-08-02T00:55:13Z</dcterms:created>
  <dcterms:modified xsi:type="dcterms:W3CDTF">2018-08-02T00:57:40Z</dcterms:modified>
</cp:coreProperties>
</file>