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81CC-640B-4F89-A56D-A9662649A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7EDD33-B778-4FA4-8627-6A3932E5B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555409"/>
              </p:ext>
            </p:extLst>
          </p:nvPr>
        </p:nvGraphicFramePr>
        <p:xfrm>
          <a:off x="457200" y="1731963"/>
          <a:ext cx="822960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46040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711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7648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852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72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8789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681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144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49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- 2018-07-22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el nuevo proyector portátil Smart Qube de Noblex vas a convertir el domingo en el día más esperado de la semana.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517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- 2018-06-29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importa si crees en suerte o no. Pero por las dudas, hagamos lo posible para que esté de nuestro lado 🤞 ¡Vamos Argentina!💓🇦🇷 
Ingresá a www.noblex.com.ar/Rusia2018 y preparate de la mejor manera.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176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- 2018-06-28 22:00:01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¡Arrancó la #PromoNoblex!
Si comprás alguno de nuestros TV smart 4k y Argentina sale campeón de #Rusia2018, te quedás con la tele y te devolvemos el dinero. ¡Tenés tiempo hasta el sábado!
Más info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73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- 2018-06-28 14:24:23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Pueden faltar un montón de cosas, pero estos nunca 💪¡Vamos Argentina! Ingresá a www.noblex.com.ar/Rusia2018 y llevá tu pasión más allá.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659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90D34-59D1-469B-B777-216BB626B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1544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8B8A-E87B-4363-BAE5-23737F01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AD558-B4E2-411D-B248-5488F9E07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261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5773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3512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973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135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223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324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4501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3002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2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- 2018-06-26 14:08:42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momentos en los que los jugadores necesitan una mano 🙏 ¡Vamos Argentina! Ingresá a www.noblex.com.ar/Rusia2018 y acompañalos de la mejor manera.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46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- 2018-06-25 21:55:03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allá de las religiones, mañana toda la FE está con nuestra selección.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4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- 2018-06-24 19:57:07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Nerviosos, desesperados, alterados, como sea, pero tenemos que alentar 💪 ¡Vamos Argentina!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- 2018-06-12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que estar loco para hacer algo así. Por suerte tenemos al mejor loco del mundo. 😍🔟 Ingresá a www.noblex.com.ar/Rusia2018 y sorprendete.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6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- 2018-06-10 17:00:00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la olla, a la sartén o a la plancha. No importa cómo pero si es gol se festeja con todo. ¡Vamos Argentina!💪🇦🇷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00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- 2018-06-08 21:36:36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que los 23 hagan su parte, nosotros hagamos la nuestra.  ¡Vamos Argentina!💪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901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92AC1-F022-49B3-AE03-9D839292B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209291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00D54-D725-4785-98CB-3CFADD0EE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0D5143-B101-4F23-A6F4-770B1EEA8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03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04362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377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718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4588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573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027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561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64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3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- 2018-05-27 17:00:01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Viví cien veces ese gol que te hizo emocionar una vez.
El nuevo Noblex Smart TV 4K te permite grabar y disfrutar las veces que quieras los mejores momentos en un dispositivo externo.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93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- 2018-05-21 18:20:48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0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- 2018-05-21 18:18:12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hay idioma que pueda explicar nuestra pasión por el fútbol! 🇦🇷
Mirá todo lo que preparamos para #Rusia en www.noblex.com.ar/Rusia2018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- 2018-05-20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este mundial los colores de la selección van a destacar más que en cualquier otro.
La tecnología HDR del nuevo Noblex Smart TV 4K ofrece un mayor contraste entre los colores más brillantes y los más oscuros, logrando imágenes más coloridas en alta definición.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80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- 2018-05-18 18:30:01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jugar en equipo hay que estar conectados.
Gracias a la tecnología X-Sound, conectá tus dispositivos al nuevo Noblex Smart TV 4K y creá una experiencia única.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9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789DE-74EC-4896-A4CE-10DCCD0FE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535404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56FA-337A-4FDC-8398-D76A6A154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A022F0-16C0-4051-8882-45C5911079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8873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61930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753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447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8327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187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819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2185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79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898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- 2018-05-14 21:44:23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😁🔥➡️  https://goo.gl/HT1QiX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66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- 2018-05-14 15:12:37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60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- 2018-05-13 19:30:00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Воскресенье: идеальный день для начала рекомендуемой серии. Знайте все наши продукты здесь: www.noblex.com.ar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68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- 2018-05-13 18:00:00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que todos nos enfoquemos en la copa.
Una nueva función de los TV 4K que te permite ver cada movimiento en alta calidad sin generar desenfoque en ningún momento.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03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- 2018-05-12 19:30:00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Качество, эргономичный дизайн и комфорт у вас под рукой! Познакомьтесь с новыми наушниками здесь: https://bit.ly/2rCId6A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25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23:30:00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Идеальный союзник для вашей следующей поездки. Встречайте его на сайте www.noblex.com.ar/e-readers/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89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4D02D-E30E-4216-AEE9-3053544A9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58637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50766-64E8-4050-9843-06537032F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Noblex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78D67-E354-4A3F-8E95-CACCA2D1E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4944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7745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228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43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37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130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7649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2627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27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204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- 2018-05-11 21:58:59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 mejores historias no las encontrás en un solo lugar.
Podés utilizar Netflix, Youtube, Spotify o cualquier aplicación sin interrumpir lo que estás viendo con el Noblex Smart TV 4K.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3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- 2018-05-09 19:30:01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un partido cada jugada es importante, en una TV, cada píxel. 
Con el nuevo Noblex Smart TV 4K, experimentá la mejor calidad con 4 veces mayor definición que FULL HD.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3.9460 %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52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- 2018-05-04 19:06:14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¡Seguí a nuestra selección desde cualquier lado con la nueva tablet Noblex! Accedé a contenido exclusivo a través de nuestra APP y sentí la pasión. 
Más info en: http://www.noblex.com.ar/productosafa/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0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Noblex - 2018-05-02 20:51:31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no sabés alguna letra, aprendela con los nuevos auriculares Noblex y alentá a la selección.
¡Vamos Argentina! 🇦🇷 #VivíLaPasión
M️ás info en: https://bit.ly/2HKQK1B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621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7D05D-1D66-467F-AEF9-76FA63DDF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01/08/2017 - 30/07/2018</a:t>
            </a:r>
          </a:p>
        </p:txBody>
      </p:sp>
    </p:spTree>
    <p:extLst>
      <p:ext uri="{BB962C8B-B14F-4D97-AF65-F5344CB8AC3E}">
        <p14:creationId xmlns:p14="http://schemas.microsoft.com/office/powerpoint/2010/main" val="3865627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465</Words>
  <Application>Microsoft Office PowerPoint</Application>
  <PresentationFormat>On-screen Show (4:3)</PresentationFormat>
  <Paragraphs>250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Own Posts Table | Noblex - 1 of 5</vt:lpstr>
      <vt:lpstr>Facebook Own Posts Table | Noblex - 2 of 5</vt:lpstr>
      <vt:lpstr>Facebook Own Posts Table | Noblex - 3 of 5</vt:lpstr>
      <vt:lpstr>Facebook Own Posts Table | Noblex - 4 of 5</vt:lpstr>
      <vt:lpstr>Facebook Own Posts Table | Noblex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Noblex - 1 of 5</dc:title>
  <dc:creator>Administrator</dc:creator>
  <cp:lastModifiedBy>Administrator</cp:lastModifiedBy>
  <cp:revision>1</cp:revision>
  <dcterms:created xsi:type="dcterms:W3CDTF">2018-08-02T00:47:35Z</dcterms:created>
  <dcterms:modified xsi:type="dcterms:W3CDTF">2018-08-02T00:50:02Z</dcterms:modified>
</cp:coreProperties>
</file>