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E-4B2F-8416-8A2421CF4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453304"/>
        <c:axId val="329452648"/>
      </c:radarChart>
      <c:catAx>
        <c:axId val="32945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52648"/>
        <c:crosses val="autoZero"/>
        <c:auto val="1"/>
        <c:lblAlgn val="ctr"/>
        <c:lblOffset val="100"/>
        <c:noMultiLvlLbl val="0"/>
      </c:catAx>
      <c:valAx>
        <c:axId val="32945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5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43276</c:v>
                </c:pt>
                <c:pt idx="1">
                  <c:v>43277</c:v>
                </c:pt>
                <c:pt idx="2">
                  <c:v>43278</c:v>
                </c:pt>
                <c:pt idx="3">
                  <c:v>43279</c:v>
                </c:pt>
                <c:pt idx="4">
                  <c:v>43280</c:v>
                </c:pt>
                <c:pt idx="5">
                  <c:v>43281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25232</c:v>
                </c:pt>
                <c:pt idx="1">
                  <c:v>25230</c:v>
                </c:pt>
                <c:pt idx="2">
                  <c:v>25231</c:v>
                </c:pt>
                <c:pt idx="3">
                  <c:v>25232</c:v>
                </c:pt>
                <c:pt idx="4">
                  <c:v>25238</c:v>
                </c:pt>
                <c:pt idx="5">
                  <c:v>25252</c:v>
                </c:pt>
                <c:pt idx="6">
                  <c:v>25249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A5-4A96-81FA-A21B93BAA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30904"/>
        <c:axId val="324431888"/>
      </c:lineChart>
      <c:dateAx>
        <c:axId val="32443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31888"/>
        <c:crosses val="autoZero"/>
        <c:auto val="1"/>
        <c:lblOffset val="100"/>
        <c:baseTimeUnit val="days"/>
      </c:dateAx>
      <c:valAx>
        <c:axId val="32443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43276</c:v>
                </c:pt>
                <c:pt idx="1">
                  <c:v>43277</c:v>
                </c:pt>
                <c:pt idx="2">
                  <c:v>43278</c:v>
                </c:pt>
                <c:pt idx="3">
                  <c:v>43279</c:v>
                </c:pt>
                <c:pt idx="4">
                  <c:v>43280</c:v>
                </c:pt>
                <c:pt idx="5">
                  <c:v>43281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-5</c:v>
                </c:pt>
                <c:pt idx="1">
                  <c:v>-2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14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13-40E8-9460-9710C2871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23288"/>
        <c:axId val="170222304"/>
      </c:lineChart>
      <c:dateAx>
        <c:axId val="17022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22304"/>
        <c:crosses val="autoZero"/>
        <c:auto val="1"/>
        <c:lblOffset val="100"/>
        <c:baseTimeUnit val="days"/>
      </c:dateAx>
      <c:valAx>
        <c:axId val="17022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2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-5</c:v>
                </c:pt>
                <c:pt idx="1">
                  <c:v>-2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14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2-494C-9D3E-7C70B6883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564992"/>
        <c:axId val="276565320"/>
      </c:barChart>
      <c:catAx>
        <c:axId val="27656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5320"/>
        <c:crosses val="autoZero"/>
        <c:auto val="1"/>
        <c:lblAlgn val="ctr"/>
        <c:lblOffset val="100"/>
        <c:noMultiLvlLbl val="0"/>
      </c:catAx>
      <c:valAx>
        <c:axId val="27656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43276</c:v>
                </c:pt>
                <c:pt idx="1">
                  <c:v>43277</c:v>
                </c:pt>
                <c:pt idx="2">
                  <c:v>43278</c:v>
                </c:pt>
                <c:pt idx="3">
                  <c:v>43279</c:v>
                </c:pt>
                <c:pt idx="4">
                  <c:v>43280</c:v>
                </c:pt>
                <c:pt idx="5">
                  <c:v>43281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13-41BD-A115-79FEBDBD7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69256"/>
        <c:axId val="276569912"/>
      </c:lineChart>
      <c:dateAx>
        <c:axId val="27656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9912"/>
        <c:crosses val="autoZero"/>
        <c:auto val="1"/>
        <c:lblOffset val="100"/>
        <c:baseTimeUnit val="days"/>
      </c:dateAx>
      <c:valAx>
        <c:axId val="27656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F-4E9E-AC4A-A64E5227DC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@NoblexAr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5F-4E9E-AC4A-A64E5227D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565976"/>
        <c:axId val="276571224"/>
      </c:barChart>
      <c:catAx>
        <c:axId val="27656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71224"/>
        <c:crosses val="autoZero"/>
        <c:auto val="1"/>
        <c:lblAlgn val="ctr"/>
        <c:lblOffset val="100"/>
        <c:noMultiLvlLbl val="0"/>
      </c:catAx>
      <c:valAx>
        <c:axId val="27657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68-4C3F-89C0-9D59C5791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220336"/>
        <c:axId val="170220664"/>
      </c:barChart>
      <c:catAx>
        <c:axId val="17022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20664"/>
        <c:crosses val="autoZero"/>
        <c:auto val="1"/>
        <c:lblAlgn val="ctr"/>
        <c:lblOffset val="100"/>
        <c:noMultiLvlLbl val="0"/>
      </c:catAx>
      <c:valAx>
        <c:axId val="17022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22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3.9619651347067998E-2</c:v>
                </c:pt>
                <c:pt idx="1">
                  <c:v>9.1785525620708006E-2</c:v>
                </c:pt>
                <c:pt idx="4">
                  <c:v>0.47741679873217002</c:v>
                </c:pt>
                <c:pt idx="5">
                  <c:v>2.6413100898045001E-2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9-4C5A-AD7C-5A645C8EB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432544"/>
        <c:axId val="324435496"/>
      </c:barChart>
      <c:catAx>
        <c:axId val="32443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35496"/>
        <c:crosses val="autoZero"/>
        <c:auto val="1"/>
        <c:lblAlgn val="ctr"/>
        <c:lblOffset val="100"/>
        <c:noMultiLvlLbl val="0"/>
      </c:catAx>
      <c:valAx>
        <c:axId val="32443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3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8A-432E-A0D8-17E1082D3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35824"/>
        <c:axId val="326150288"/>
      </c:lineChart>
      <c:catAx>
        <c:axId val="32443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50288"/>
        <c:crosses val="autoZero"/>
        <c:auto val="1"/>
        <c:lblAlgn val="ctr"/>
        <c:lblOffset val="100"/>
        <c:noMultiLvlLbl val="0"/>
      </c:catAx>
      <c:valAx>
        <c:axId val="32615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3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0.92706311160414001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3.9618081692483998E-3</c:v>
                </c:pt>
                <c:pt idx="16">
                  <c:v>3.7637177607859999E-2</c:v>
                </c:pt>
                <c:pt idx="17">
                  <c:v>0</c:v>
                </c:pt>
                <c:pt idx="18">
                  <c:v>0</c:v>
                </c:pt>
                <c:pt idx="19">
                  <c:v>3.3675369438611998E-2</c:v>
                </c:pt>
                <c:pt idx="20">
                  <c:v>0.13668238183907</c:v>
                </c:pt>
                <c:pt idx="21">
                  <c:v>6.0747725261809001E-2</c:v>
                </c:pt>
                <c:pt idx="22">
                  <c:v>9.5083396061963005E-2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C3-4CE2-BDAD-5AC002DFF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08800"/>
        <c:axId val="279809128"/>
      </c:lineChart>
      <c:catAx>
        <c:axId val="27980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09128"/>
        <c:crosses val="autoZero"/>
        <c:auto val="1"/>
        <c:lblAlgn val="ctr"/>
        <c:lblOffset val="100"/>
        <c:noMultiLvlLbl val="0"/>
      </c:catAx>
      <c:valAx>
        <c:axId val="27980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0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43276</c:v>
                </c:pt>
                <c:pt idx="1">
                  <c:v>43277</c:v>
                </c:pt>
                <c:pt idx="2">
                  <c:v>43278</c:v>
                </c:pt>
                <c:pt idx="3">
                  <c:v>43279</c:v>
                </c:pt>
                <c:pt idx="4">
                  <c:v>43280</c:v>
                </c:pt>
                <c:pt idx="5">
                  <c:v>43281</c:v>
                </c:pt>
                <c:pt idx="6">
                  <c:v>43282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17</c:v>
                </c:pt>
                <c:pt idx="2">
                  <c:v>6</c:v>
                </c:pt>
                <c:pt idx="3">
                  <c:v>19</c:v>
                </c:pt>
                <c:pt idx="4">
                  <c:v>53</c:v>
                </c:pt>
                <c:pt idx="5">
                  <c:v>82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3-43E9-9911-2EE4A64F6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763120"/>
        <c:axId val="407758856"/>
      </c:lineChart>
      <c:dateAx>
        <c:axId val="407763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58856"/>
        <c:crosses val="autoZero"/>
        <c:auto val="1"/>
        <c:lblOffset val="100"/>
        <c:baseTimeUnit val="days"/>
      </c:dateAx>
      <c:valAx>
        <c:axId val="4077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6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@NoblexAr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18-4359-B7A2-9341AAFC3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754472"/>
        <c:axId val="226757096"/>
      </c:barChart>
      <c:catAx>
        <c:axId val="22675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57096"/>
        <c:crosses val="autoZero"/>
        <c:auto val="1"/>
        <c:lblAlgn val="ctr"/>
        <c:lblOffset val="100"/>
        <c:noMultiLvlLbl val="0"/>
      </c:catAx>
      <c:valAx>
        <c:axId val="22675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5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2A7B-1C47-4B48-9096-0AD55BAF3D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B6E8C-2B46-4C80-B2BE-DBE574C4B8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4394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7FFAC-A1C4-43C4-BD8B-8A91ADCE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Noblex Argentina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A05EFD-DAE3-4365-94B0-5B650B333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956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78951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929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370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85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700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44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75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159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291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79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17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54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05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7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61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@NoblexAr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75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C2BBB-C76B-4CC8-8319-CA6B9CA0A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849438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103D-CFBA-4795-9730-280685CD5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B668F0-3B1A-4D33-A3AB-EB7EF9969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154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006A6-4DA3-4C4D-954C-70AA4F1DB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DC184-6DD8-4ACB-BF55-555F378FD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91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4387-3BC6-48A2-A408-297604B0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983E64-B60C-41F0-8D60-3C8E5A3E6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076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CEC4D-D7BC-4384-93C4-ED9639F84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BDA42-A6DC-4509-91E6-B52A1EE7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84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D637-0B6D-486D-9C83-84847EC68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5C280-7B25-4DF5-8BAC-08F50F54B1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272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65D0B-E682-41CC-A33D-1A01636B7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136C5-0D6D-437E-848E-1AF39A9B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53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44F3-8470-4F1E-B802-A1B27502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B75B1-595B-4C1C-B121-84517984D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7166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85364-DFC4-408F-8BB9-BD135DB93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B5BFC-C9A5-4EA1-A83E-5C979109F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33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C133-9364-4AFF-8ABF-10AA0EC3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1D25D-140B-422A-9700-996B6BD77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405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BB017-1B8E-4F73-A073-18515EF2E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F50C3-5592-4F3A-A8D2-3E8B99653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59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4C19-B26D-4700-A06D-E74AB18C0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34C26-5C0B-4668-A359-4A5082F02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7013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3EB33-AE91-4369-8843-79AE07A18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C7612-05D7-49C0-8123-7F13AF162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25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2425-032E-41E5-B800-C962ADFE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8ED0D2-98D8-43E4-9AC5-E1D4F9504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987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7F301-BD86-47E1-8C40-89152EFB5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50429-FC76-4AAD-8D8A-811CFDC0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643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F83B-3F98-4450-867D-F331A2239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6693F-9C5A-4ED6-A85F-8C049BFA66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26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E740A-1752-4392-AA78-3326FC084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B0FAA-2F2D-4D8E-B104-1BC41A07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822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C2DC4-29A9-4012-93BE-29EF4B3B8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34C21-73FE-4860-97D7-69E26D4370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215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9246B-8690-4CD6-94F8-0EF269942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83E08-50BF-4280-8349-1E64A2B51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20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158A2-66AE-4F92-9035-D5B4FAA37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24B3A-5046-4442-8037-C47AB3AF4D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240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0DC0-085F-4DB4-AA7C-107FAA873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006E4-686C-47BB-9A86-C3FDBCE6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107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08050-3846-44EE-B6B1-E8C31A880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Noblex Argentina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C329D-E261-4348-AC03-F1535F48B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84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5369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507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06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39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153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300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3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- 2018-06-29 01:09:18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¡Arrancó la #PromoNoblex!
A partir de ahora, y hasta el sábado 30/6 a las 11am, si comprás tu TV smart 4K y @Argentina sale campeón de #Rusia2018 te devolvemos el dinero. Enterate más en https://t.co/kwY2KHFB54 https://t.co/8TAJIWf1W5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4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20:14:25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OOOOOOOOOOOOOOOOOOOOOOOOOOOOOOOOOOOOOOOOOOOOOOOOOOOOOOOOOOOOOOOOOOOOOOOOOOOOOOOOOOOOOOOOOOOOOOOOOOOOOOOOOOOOOOOOOOOOOOOOOOOOOOOOOOOOOOOOOOOOOOOOOOOOOOOOOOOOOOOOOOOOOOOOOOOOOOOOOOOOOOOOOOOOOOOOOOOOOOOOOOOOOOOOOOOOOOOOOOOOOOOOOOOOOOOOOOOOOOOOOOOOOOOOOOOOOOOOOOOOOOOOOOOOOOOOOOOOOOL https://t.co/YChhjL9xqC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29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20:33:56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PALO!!!!! #VamosArgentina https://t.co/XrqjWzvZTf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3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21:50:10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GRACIAS ⚽️
#VamosArgentina https://t.co/lha4vt6GuH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6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- 2018-06-30 16:07:33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Cada vez que la toca #Francia, los argentinos tenemos una función...
#VamosArgentina 🇦🇷 https://t.co/EKJPFqjGLa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02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8356A-77ED-4B20-8525-DCDDE9B51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057569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E6A89-BE74-467D-93ED-04E0AA59F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Noblex Argentina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EC45D-7590-44DB-BE97-A858037FF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822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6553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2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14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068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743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744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77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- 2018-06-30 01:05:51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@MarcaEnZona: @NoblexAr vuelve a apostar por la selección presentando "новый мировой промо”.
El proveedor oficial de AFA, lanza una nuev…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6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- 2018-06-29 00:53:58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@SupraPixel: El mejor producto de @NoblexAr :O https://t.co/ZeLuRmhqOa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22:57:14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Hola @Nikgaturro!! Pasamos a buscar nuestro dibujo o lo mandás por encomienda? 😀
#VamosArgentina https://t.co/CYTTlWG0Ai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2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- 2018-06-25 21:34:43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ver qué nos vas a dibujar, @Nikgaturro...
#VamosArgentina 🇦🇷 https://t.co/CYTTlWG0Ai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69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19:59:44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👇👇👇 https://t.co/eeqdrXWETI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- 2018-06-26 19:41:04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Nunca viene mal una "ayudita" de arriba. Hoy, todos con @Argentina!!!
#VamosSeleccion 🇦🇷 https://t.co/6EJKDYc287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52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B0BAA-B027-42C7-AEF7-56B3D9C29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635984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5538-FA0F-4F81-AA43-6BF171754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Noblex Argentina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C7606-A5AD-45D7-A866-EEE9FED96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967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5619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42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54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172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498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8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89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- 2018-06-29 21:10:20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¡Queda poco tiempo para participar de la nueva #PromoNoblex! Si @Argentina se consagra campeón #Rusia2018, te devolvemos el dinero del TV.
Enterate más en https://t.co/znOEXlC2XO https://t.co/RGL4xHzxHz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2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- 2018-06-30 16:42:24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GOOOOOOOOOL!!! #VamosArgentina https://t.co/Rtt2upi3FC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1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- 2018-06-30 15:59:26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Este sentimiento tiene traducción, pero no explicación.
Hoy, todos con #Argentina.
#VamosArgentina 🇦🇷🇦🇷🇦🇷🇦🇷 https://t.co/WV1BLoDQ2m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6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0806B-E151-4BAE-A83F-033CD5AF9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783568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E4450-87CE-4722-A5D6-290AF8674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5CC614-3E8B-432F-AFB2-73127393B7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618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E5381-60BD-464E-ACAC-43F1D0077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4DC08-069F-49C0-BEF8-9DFA9CD89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57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C5B2-69FD-412C-9707-897A7E4B0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Noblex Argentina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DFF48-2367-4F4D-86E8-56399D4B6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084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27118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8247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524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881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3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@JorgeBishFayt - 2018-06-30 19:30:23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@arielsbdar @NoblexAr #SiHayFotoHayVideo https://t.co/QT64JZORrn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51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@GerenteDeNoblex - 2018-06-28 16:18:34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vos que estabas pidiendo una promo, estate atento... Hoy por la tarde @NoblexAr los va sorprender...… https://t.co/W7TAhRNwSL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06/29/2018 20:16:31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2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@gmiranda310906 - 2018-06-27 03:42:16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Mira lo q regalo @Nikgaturro un gaturro para todos vos ni un auricular cn bluetooth...ja https://t.co/wnLLS5huHQ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5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@SupraPixel - 2018-06-28 23:48:20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producto de @NoblexAr :O https://t.co/ZeLuRmhqOa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6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@MarcaEnZona - 2018-06-30 01:05:09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vuelve a apostar por la selección presentando "новый мировой промо”.
El proveedor oficial de AFA, lanza u… https://t.co/MK5h8zC5d1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2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@alejovilela - 2018-06-30 05:28:05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Son todos vivos en este país jugar así no vale ya tienen todas la probabilidades de su lado.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06/30/2018 13:40:32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8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@la_chechu80 - 2018-06-30 17:49:01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compraron @NoblexAr TV espero que lo hayan sacado en muchas 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54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@MartiinDotti - 2018-06-30 05:28:27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maestro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25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63BBD-4B23-4841-9C98-2E2E57749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800021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69C51-62E9-49D4-AFE4-F8B79410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Noblex Argentina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E1CAF-02BD-441E-A4CB-D756A64FA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11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69479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338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735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80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3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@maxiezerosales - 2018-06-30 05:30:52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No tienen fe.. pero esta vez se la van a mamar solos.. 
Salimos campeones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5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@JuliDalessio - 2018-06-30 05:19:40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Hola @NoblexAr yo compré un TV Smart 4k modelo DI49X6500 y no figura dentro de las opciones en… https://t.co/XPWmS7RQhQ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06/30/2018 15:08:34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64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@fernanmontiel - 2018-06-30 05:12:12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gerente de @NoblexAr rait nau, 0:10, 11 horas antes del partido con Francia... https://t.co/TIUPYFAkNa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98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@emmalegui - 2018-06-30 03:59:34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Son mas mufa que el colorado Liberm@nnn. *se toca un huevo*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06/30/2018 13:42:06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17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@tambu27 - 2018-06-30 04:05:49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No queres algo más improbable??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8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@joaquintwitts - 2018-06-30 04:37:46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Si en vez de hacer esta payasada proponen "si gana la selección le regalamos un televisor a lo… https://t.co/oKa0NsMpUX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02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@DiegoBauret - 2018-06-30 05:33:55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Sólo si sale campeón? https://t.co/i92e4q9rOa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06/30/2018 13:38:31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50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@bernard65656637 - 2018-06-30 05:34:43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Jajajajajajajaja al dueño le encanta la adrenalina, verdad?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06/30/2018 13:36:24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62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BE392-33ED-44E2-8226-8310E8141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423271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D218D-3523-4692-BD9D-9EF4AEED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Noblex Argentina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2A176-D297-495D-91BD-D9B21ACBA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283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30627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315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94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32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9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@AiRestMaiQueis - 2018-06-30 05:43:08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Si prueban además ofreciendo productos que sean buenos? Díganme adonde les llevo mi supu… https://t.co/YQm6MRKDdM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9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@Esteban_Giraudo - 2018-06-30 06:40:52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@NoblexAr @Argentina El peor Smart que se vende en Argentina es el @noblexar no tiene service y el software es impo… https://t.co/KaEycKdHOc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@Esteban_Giraudo - 2018-06-30 06:53:43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Dejen de vender basura! No sean tan estafadores! Los SMART vienen con software viejo! No… https://t.co/Ex858tKRFi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46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@NoblexAr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@dileloz - 2018-06-30 12:17:00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@GerenteDeNoblex @NoblexAr Jajajaja como aprendiste ehhh ahora vas sobre imposibilidades, en las eliminatorias se t… https://t.co/aS5pKKGY3c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91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8BA29-7F3F-4350-8750-CBBB8D52C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015834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43E52-2CD4-4A7E-84D9-98886CFA3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Noblex Argentina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8B1A5-242E-4469-9087-D5598B4FE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84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54036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26134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354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5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@CachusoRanti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17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@CabezaTT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0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@jeanlove89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12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@LuisColindres20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2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@nahueelsoler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5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@AiRestMaiQueis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2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@gmiranda310906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3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@Deimos6x6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1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@NahuelVentura9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10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@nestaresflor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66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FCC4-8C98-443F-A713-E2D223FCF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863483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C1886-0A7F-46AD-92D3-F6A3946BF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Noblex Argentina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BB5DC3-9FF9-4BD3-9584-3E991192E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43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97516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73202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577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1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@revistawatt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@arielsbdar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5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@Candongazo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@CruisingAltitu3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9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@maxiezerosales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04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@leoramirebj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8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@Marichubi1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9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@Augusto99Stark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4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@angelferr14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6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@natigcarranza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@NoblexAr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848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1052B-413B-4444-BFF9-48FCDA078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761277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9B10B-9DC9-4EEF-B821-1815DF48C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Noblex 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6BB376-871D-4CDA-8A81-B528770C4B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712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5EAAD-7CDC-4181-A268-2301801E5D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733AB-A7D8-42EF-A2CB-2EEDA9E1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29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9BC5-DDA4-4FB3-BF7B-DAC11B83F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Noblex Argentina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065F5-33DD-4CAB-A003-4D9C3E571E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700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32962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066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48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5835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2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@cuervosenbrc - 2018-07-01 03:35:33 </a:t>
                      </a:r>
                      <a:r>
                        <a:rPr lang="es-ES" sz="1000"/>
                        <a:t>
 Creo que ya no me cae simpático la publicidad de @NoblexAr  estaría bueno ir pensando un cambio no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41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@Merliz_The_Wizz - 2018-06-30 20:21:12 </a:t>
                      </a:r>
                      <a:r>
                        <a:rPr lang="es-ES" sz="1000"/>
                        <a:t>
 Insultar el Himno Nacional no es gratis @NoblexAr y ahora?
Lo van a cantar bien ? 
En #Argentina el himno no se t… https://t.co/7x6Pn5mt6m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94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@Ro_Gayo - 2018-06-30 19:58:24 </a:t>
                      </a:r>
                      <a:r>
                        <a:rPr lang="es-ES" sz="1000"/>
                        <a:t>
 Bueno @NoblexAr, también devuelven la plata de la tele smart si nos eliminaban en octavos?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5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@PabloMMonti - 2018-06-28 23:53:21 </a:t>
                      </a:r>
                      <a:r>
                        <a:rPr lang="es-ES" sz="1000"/>
                        <a:t>
 @NoblexAr hola. Me siguen para enviarles un DM? Gracias.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4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@NahuelVentura9 - 2018-06-28 22:30:51 </a:t>
                      </a:r>
                      <a:r>
                        <a:rPr lang="es-ES" sz="1000"/>
                        <a:t>
 Tendría que ser TT #UnaTeleParaNahuel o quieren que me quede sin ver el partido de Argentina?!?! Dale @NoblexAr… https://t.co/rkXytZUu4U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8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@NoblexAr 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 @fedegarbagnati - 2018-06-25 19:51:24 </a:t>
                      </a:r>
                      <a:r>
                        <a:rPr lang="es-ES" sz="1000"/>
                        <a:t>
 @NoblexAr hola ya cumplimos 4 meses de la tv en el servicio 👏👏👏👏 me podrían informar cuando me la van a devolver???… https://t.co/ajgotzUtnE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28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09DF3-6DBC-4BC9-8B8F-8D1FEA659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442245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1140</Words>
  <Application>Microsoft Office PowerPoint</Application>
  <PresentationFormat>On-screen Show (4:3)</PresentationFormat>
  <Paragraphs>374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Twitter</vt:lpstr>
      <vt:lpstr>Twitter Key Metrics Table | Noblex Argentina</vt:lpstr>
      <vt:lpstr>Twitter Key Metrics Radar | Noblex Argentina</vt:lpstr>
      <vt:lpstr>Twitter Followers Total | Noblex Argentina</vt:lpstr>
      <vt:lpstr>Twitter Followers Change | Noblex Argentina</vt:lpstr>
      <vt:lpstr>Twitter Followers Change Per Weekday | Noblex Argentina</vt:lpstr>
      <vt:lpstr>Twitter Own Tweets | Noblex Argentina</vt:lpstr>
      <vt:lpstr>Twitter Tweet Type Distribution | Noblex Argentina</vt:lpstr>
      <vt:lpstr>Twitter Own Tweets By Weekday | Noblex Argentina</vt:lpstr>
      <vt:lpstr>Twitter Interaction Rate By Weekday | Noblex Argentina</vt:lpstr>
      <vt:lpstr>Twitter Own Tweets By Hour | Noblex Argentina</vt:lpstr>
      <vt:lpstr>Twitter Interaction Rate By Hour | Noblex Argentina</vt:lpstr>
      <vt:lpstr>Twitter Own and Retweeted Tweets Table | Noblex Argentina - 1 of 3</vt:lpstr>
      <vt:lpstr>Twitter Own and Retweeted Tweets Table | Noblex Argentina - 2 of 3</vt:lpstr>
      <vt:lpstr>Twitter Own and Retweeted Tweets Table | Noblex Argentina - 3 of 3</vt:lpstr>
      <vt:lpstr>Twitter Mentions | Noblex Argentina</vt:lpstr>
      <vt:lpstr>Twitter Mentions Table | Noblex Argentina - 1 of 3</vt:lpstr>
      <vt:lpstr>Twitter Mentions Table | Noblex Argentina - 2 of 3</vt:lpstr>
      <vt:lpstr>Twitter Mentions Table | Noblex Argentina - 3 of 3</vt:lpstr>
      <vt:lpstr>Twitter Key Influencers | Noblex Argentina - 1 of 2</vt:lpstr>
      <vt:lpstr>Twitter Key Influencers | Noblex Argentina - 2 of 2</vt:lpstr>
      <vt:lpstr>Twitter Response Times | Noblex Argentina</vt:lpstr>
      <vt:lpstr>Twitter Questions Table | Noblex Argentina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2018-07-02T18:13:05Z</dcterms:created>
  <dcterms:modified xsi:type="dcterms:W3CDTF">2018-07-02T18:13:51Z</dcterms:modified>
</cp:coreProperties>
</file>