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D3-4015-B2D6-FE9DBFB55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635792"/>
        <c:axId val="340638744"/>
      </c:radarChart>
      <c:catAx>
        <c:axId val="34063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8744"/>
        <c:crosses val="autoZero"/>
        <c:auto val="1"/>
        <c:lblAlgn val="ctr"/>
        <c:lblOffset val="100"/>
        <c:noMultiLvlLbl val="0"/>
      </c:catAx>
      <c:valAx>
        <c:axId val="34063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43164</c:v>
                </c:pt>
                <c:pt idx="1">
                  <c:v>43195</c:v>
                </c:pt>
                <c:pt idx="2">
                  <c:v>43225</c:v>
                </c:pt>
                <c:pt idx="3">
                  <c:v>43256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242349</c:v>
                </c:pt>
                <c:pt idx="1">
                  <c:v>243463</c:v>
                </c:pt>
                <c:pt idx="2">
                  <c:v>243900</c:v>
                </c:pt>
                <c:pt idx="3">
                  <c:v>244186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A2-4B0C-B730-BAAA7D2E6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844520"/>
        <c:axId val="339847144"/>
      </c:lineChart>
      <c:dateAx>
        <c:axId val="33984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47144"/>
        <c:crosses val="autoZero"/>
        <c:auto val="1"/>
        <c:lblOffset val="100"/>
        <c:baseTimeUnit val="months"/>
      </c:dateAx>
      <c:valAx>
        <c:axId val="33984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4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128</c:v>
                </c:pt>
                <c:pt idx="4">
                  <c:v>1114</c:v>
                </c:pt>
                <c:pt idx="5">
                  <c:v>437</c:v>
                </c:pt>
                <c:pt idx="6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9-4ABD-A038-C5B1B720D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182632"/>
        <c:axId val="280179024"/>
      </c:barChart>
      <c:catAx>
        <c:axId val="28018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79024"/>
        <c:crosses val="autoZero"/>
        <c:auto val="1"/>
        <c:lblAlgn val="ctr"/>
        <c:lblOffset val="100"/>
        <c:noMultiLvlLbl val="0"/>
      </c:catAx>
      <c:valAx>
        <c:axId val="28017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8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90-4B9E-A005-ACDAE5133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81320"/>
        <c:axId val="280176072"/>
      </c:lineChart>
      <c:catAx>
        <c:axId val="28018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76072"/>
        <c:crosses val="autoZero"/>
        <c:auto val="1"/>
        <c:lblAlgn val="ctr"/>
        <c:lblOffset val="100"/>
        <c:noMultiLvlLbl val="0"/>
      </c:catAx>
      <c:valAx>
        <c:axId val="28017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8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0.65120332837257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76-489D-91A6-EF80303BB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37432"/>
        <c:axId val="340637760"/>
      </c:lineChart>
      <c:catAx>
        <c:axId val="34063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7760"/>
        <c:crosses val="autoZero"/>
        <c:auto val="1"/>
        <c:lblAlgn val="ctr"/>
        <c:lblOffset val="100"/>
        <c:noMultiLvlLbl val="0"/>
      </c:catAx>
      <c:valAx>
        <c:axId val="34063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9-4CC5-918F-CF7D0CC07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427216"/>
        <c:axId val="337431152"/>
      </c:barChart>
      <c:catAx>
        <c:axId val="33742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31152"/>
        <c:crosses val="autoZero"/>
        <c:auto val="1"/>
        <c:lblAlgn val="ctr"/>
        <c:lblOffset val="100"/>
        <c:noMultiLvlLbl val="0"/>
      </c:catAx>
      <c:valAx>
        <c:axId val="33743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2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0.65061220801518005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41-45D7-97B1-26ED2214C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431808"/>
        <c:axId val="337424920"/>
      </c:barChart>
      <c:catAx>
        <c:axId val="33743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24920"/>
        <c:crosses val="autoZero"/>
        <c:auto val="1"/>
        <c:lblAlgn val="ctr"/>
        <c:lblOffset val="100"/>
        <c:noMultiLvlLbl val="0"/>
      </c:catAx>
      <c:valAx>
        <c:axId val="33742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3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14-4936-976B-E55ED50F0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384768"/>
        <c:axId val="343384440"/>
      </c:barChart>
      <c:catAx>
        <c:axId val="34338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84440"/>
        <c:crosses val="autoZero"/>
        <c:auto val="1"/>
        <c:lblAlgn val="ctr"/>
        <c:lblOffset val="100"/>
        <c:noMultiLvlLbl val="0"/>
      </c:catAx>
      <c:valAx>
        <c:axId val="34338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8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0.65113640567771003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2-4774-BA31-57BD21D6C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637104"/>
        <c:axId val="337359584"/>
      </c:barChart>
      <c:catAx>
        <c:axId val="34063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59584"/>
        <c:crosses val="autoZero"/>
        <c:auto val="1"/>
        <c:lblAlgn val="ctr"/>
        <c:lblOffset val="100"/>
        <c:noMultiLvlLbl val="0"/>
      </c:catAx>
      <c:valAx>
        <c:axId val="33735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3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BB-4B91-8C78-B71D0E1487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BB-4B91-8C78-B71D0E148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358272"/>
        <c:axId val="337363192"/>
      </c:barChart>
      <c:catAx>
        <c:axId val="33735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63192"/>
        <c:crosses val="autoZero"/>
        <c:auto val="1"/>
        <c:lblAlgn val="ctr"/>
        <c:lblOffset val="100"/>
        <c:noMultiLvlLbl val="0"/>
      </c:catAx>
      <c:valAx>
        <c:axId val="33736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5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A902C-0EB3-4683-B0B0-58948CD5B1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67D142-D04A-4B97-A233-C253C83BC9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2451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1BE3D-AD86-40B0-A8B0-4A3B33EFF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samsungarg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A42DDC-4F29-4DE9-826E-5D5136148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38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8377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05893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9038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588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228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5703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12538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5823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3077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298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60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741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719CE-0F07-487A-BB3B-69D69C270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62045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99AE2-4CC4-4BB5-9B2E-E77450A2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4874B7-90B2-49F4-B4A3-AB0F193DD9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652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DF3D6-7675-4A74-9423-A760B0DA3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DB8D8-4DE4-4F88-9EED-35D34AFAC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69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5F737-9FA9-40CD-8A46-73FB1D206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2D772-FCAA-497E-A6E7-D6F5889461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612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DCD3D-DBC9-4236-A803-87B196C53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5700D-8C4A-4065-9284-3073F3955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810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D304A-F525-4B26-9D6B-44D474E7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7DF899-CEF9-4598-B98A-DF7DF6A633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478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5DFC2-34F4-4A87-A89E-03AB3BD65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FD03-3C43-4488-BC01-C31B259ED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651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6AF7D-85AE-4830-A7BC-396685DE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0BC32B-BC91-4D04-989E-14CF8486B8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048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175D4-32E2-4098-9D62-8E70B88CB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A1369-D9CC-4928-9A14-8B51539E4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66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AB80C-88B4-45EA-9656-F75660F03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0B86A-CCD9-4FC4-A781-86BB4BEF45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2967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36BF5-578D-4153-AC79-343582A4B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EFA01-0ACD-413E-82F1-3EE83422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784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039B9-959A-4227-BE05-766179CE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D3A3A5-FE25-4327-9CF9-7DB28E5B48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9790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828B4-457F-4F9A-8DBC-F706B6B87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D1B8E-458C-4920-A175-D1831DFC8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58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38FF2-A530-4DD3-9E2B-03DEB717D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8E8653-13BA-4FC4-8009-50B0448566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625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7D045-98AF-415D-89EC-06FD7E57F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03110-BDBF-45B9-A28D-94B2753C4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255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F9279-B93B-4F9C-BB20-8980DB5A3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B72357-53A7-4079-B42D-22BAF82641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8354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CD77B-7F03-47A5-BA01-E92FA7484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884D1-F1D4-4E8B-BD1B-A38211BB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18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00989-ED8F-4EC5-9B72-A6DCAAE89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2B090E-F274-4750-AEA7-F928AF955C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846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9EC61-CA02-4207-B1BF-1C5045A0B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A95BB-41E7-4B21-978F-98EA9FA3F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71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3E47A-5FCD-4EF3-9D30-DB9751C06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3062C1-A5CE-46D0-A8FE-7B4CF9AE9A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331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0C655-29AA-4BC9-B36F-8AB9FEC48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BD5BA-9384-4EED-9A7E-E1335269F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69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7B074-5206-48FC-941F-AE6C07DF3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samsungarg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C57F7F-045D-480D-A929-0278AA5A4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2185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37441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3664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2662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7847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1300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8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samsungarg - 2018-05-04 23:58:48 </a:t>
                      </a:r>
                      <a:r>
                        <a:rPr lang="es-ES" sz="1000"/>
                        <a:t>
 Así se vivió el lanzamiento del #GalaxyS9.  Formá parte de un nuevo mundo con la cámara reinventada.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92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B566B-C1CA-4038-A10C-EC546B81C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536930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 | samsungarg</vt:lpstr>
      <vt:lpstr>Instagram Key Metrics Radar | samsungarg</vt:lpstr>
      <vt:lpstr>Instagram Followers Total | samsungarg</vt:lpstr>
      <vt:lpstr>Instagram Followers Change Per Weekday | samsungarg</vt:lpstr>
      <vt:lpstr>Instagram Posts By Hour | samsungarg</vt:lpstr>
      <vt:lpstr>Instagram Interaction Rate By Hour | samsungarg</vt:lpstr>
      <vt:lpstr>Instagram Posts By Weekday | samsungarg</vt:lpstr>
      <vt:lpstr>Instagram Interaction Rate By Post Type | samsungarg</vt:lpstr>
      <vt:lpstr>Instagram Posts Type Distribution | samsungarg</vt:lpstr>
      <vt:lpstr>Instagram Interaction Rate By Weekday | samsungarg</vt:lpstr>
      <vt:lpstr>Instagram Interactions Distribution | samsungarg</vt:lpstr>
      <vt:lpstr>Instagram Posts Table | samsungarg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2018-05-07T02:39:50Z</dcterms:created>
  <dcterms:modified xsi:type="dcterms:W3CDTF">2018-05-07T02:40:08Z</dcterms:modified>
</cp:coreProperties>
</file>