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EC-46C9-B327-CDCDD538E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018120"/>
        <c:axId val="340017792"/>
      </c:radarChart>
      <c:catAx>
        <c:axId val="34001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17792"/>
        <c:crosses val="autoZero"/>
        <c:auto val="1"/>
        <c:lblAlgn val="ctr"/>
        <c:lblOffset val="100"/>
        <c:noMultiLvlLbl val="0"/>
      </c:catAx>
      <c:valAx>
        <c:axId val="34001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1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43164</c:v>
                </c:pt>
                <c:pt idx="1">
                  <c:v>43195</c:v>
                </c:pt>
                <c:pt idx="2">
                  <c:v>43225</c:v>
                </c:pt>
                <c:pt idx="3">
                  <c:v>43256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242349</c:v>
                </c:pt>
                <c:pt idx="1">
                  <c:v>243463</c:v>
                </c:pt>
                <c:pt idx="2">
                  <c:v>243900</c:v>
                </c:pt>
                <c:pt idx="3">
                  <c:v>244186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99-4673-8CF6-FF07CBD9B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022384"/>
        <c:axId val="340019104"/>
      </c:lineChart>
      <c:dateAx>
        <c:axId val="340022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19104"/>
        <c:crosses val="autoZero"/>
        <c:auto val="1"/>
        <c:lblOffset val="100"/>
        <c:baseTimeUnit val="months"/>
      </c:dateAx>
      <c:valAx>
        <c:axId val="34001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02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128</c:v>
                </c:pt>
                <c:pt idx="4">
                  <c:v>1114</c:v>
                </c:pt>
                <c:pt idx="5">
                  <c:v>437</c:v>
                </c:pt>
                <c:pt idx="6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98-4622-93C5-AA4A962C5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061512"/>
        <c:axId val="343062168"/>
      </c:barChart>
      <c:catAx>
        <c:axId val="34306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62168"/>
        <c:crosses val="autoZero"/>
        <c:auto val="1"/>
        <c:lblAlgn val="ctr"/>
        <c:lblOffset val="100"/>
        <c:noMultiLvlLbl val="0"/>
      </c:catAx>
      <c:valAx>
        <c:axId val="34306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6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A5-4EE6-85A0-C2163866C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92616"/>
        <c:axId val="279291632"/>
      </c:lineChart>
      <c:catAx>
        <c:axId val="27929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91632"/>
        <c:crosses val="autoZero"/>
        <c:auto val="1"/>
        <c:lblAlgn val="ctr"/>
        <c:lblOffset val="100"/>
        <c:noMultiLvlLbl val="0"/>
      </c:catAx>
      <c:valAx>
        <c:axId val="27929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9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0.65120332837257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77-4907-A058-A0B88231F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96552"/>
        <c:axId val="279289008"/>
      </c:lineChart>
      <c:catAx>
        <c:axId val="27929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89008"/>
        <c:crosses val="autoZero"/>
        <c:auto val="1"/>
        <c:lblAlgn val="ctr"/>
        <c:lblOffset val="100"/>
        <c:noMultiLvlLbl val="0"/>
      </c:catAx>
      <c:valAx>
        <c:axId val="27928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9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D9-442D-B5A2-460317CC0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925704"/>
        <c:axId val="168009096"/>
      </c:barChart>
      <c:catAx>
        <c:axId val="27292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09096"/>
        <c:crosses val="autoZero"/>
        <c:auto val="1"/>
        <c:lblAlgn val="ctr"/>
        <c:lblOffset val="100"/>
        <c:noMultiLvlLbl val="0"/>
      </c:catAx>
      <c:valAx>
        <c:axId val="16800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2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0.65061220801518005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30-4659-A9F9-E6C5C6ED7E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263240"/>
        <c:axId val="344267176"/>
      </c:barChart>
      <c:catAx>
        <c:axId val="344263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67176"/>
        <c:crosses val="autoZero"/>
        <c:auto val="1"/>
        <c:lblAlgn val="ctr"/>
        <c:lblOffset val="100"/>
        <c:noMultiLvlLbl val="0"/>
      </c:catAx>
      <c:valAx>
        <c:axId val="34426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6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samsungarg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96-449E-B0AB-F4C424CC2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261600"/>
        <c:axId val="344265208"/>
      </c:barChart>
      <c:catAx>
        <c:axId val="34426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65208"/>
        <c:crosses val="autoZero"/>
        <c:auto val="1"/>
        <c:lblAlgn val="ctr"/>
        <c:lblOffset val="100"/>
        <c:noMultiLvlLbl val="0"/>
      </c:catAx>
      <c:valAx>
        <c:axId val="34426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6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4">
                  <c:v>0.65113640567771003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DC-47F5-9DF0-7BE468F25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727608"/>
        <c:axId val="343724656"/>
      </c:barChart>
      <c:catAx>
        <c:axId val="34372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24656"/>
        <c:crosses val="autoZero"/>
        <c:auto val="1"/>
        <c:lblAlgn val="ctr"/>
        <c:lblOffset val="100"/>
        <c:noMultiLvlLbl val="0"/>
      </c:catAx>
      <c:valAx>
        <c:axId val="34372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2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samsungarg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B5-4A60-9985-1764B379F8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samsungarg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B5-4A60-9985-1764B379F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723344"/>
        <c:axId val="343725968"/>
      </c:barChart>
      <c:catAx>
        <c:axId val="34372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25968"/>
        <c:crosses val="autoZero"/>
        <c:auto val="1"/>
        <c:lblAlgn val="ctr"/>
        <c:lblOffset val="100"/>
        <c:noMultiLvlLbl val="0"/>
      </c:catAx>
      <c:valAx>
        <c:axId val="34372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2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41E8D-F944-4358-973D-704C142AD3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D6C902-02EA-42C8-8EF1-F7664506EC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71476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9C8F7-A2CA-448F-B702-A08729FA3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samsungarg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6B8B75-7516-4FD4-B9B0-0CD81C166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87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97960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587459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73440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258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0750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43258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811618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527821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57275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2399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65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490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50AF7-718E-4E20-B89A-2F3BF35D1D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1333644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624F4-195C-40AC-AFF4-61067F680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9E7CA9-4DF7-4919-AD24-FEA36D0E83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3964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3070B-9B02-44C3-B48B-AC3CAC6C7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3EDA1-6361-433E-BE4C-17983A2F8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8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ED234-247C-4F61-8E5C-11FAC75AC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6B7C47-A9E8-4088-AED4-50CEC1B7B6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3183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86141-C64E-485A-8632-E9A89883E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69963-4F02-42EC-BFF7-B85CBC907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974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3F06-1CA9-463A-9217-160ABC55C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58A0E9-32B5-472A-8486-C3E6DD140F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7804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AA747-E7A7-4B33-8CBA-D1FF565C1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4FCEF-C8AD-4D07-864E-6B01D93A4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191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D5458-59DF-4313-8C80-47C843C1F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FCDD67-46CA-4444-AEDB-82CE84E513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363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E79F4-AD62-4AC7-A673-D2DC70B21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89102-23F9-4235-9DB6-4AECA661D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21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E00E7-D5BC-4463-BEA3-2813F6E3C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32317E-5BB6-4D0A-8C67-0FB0001716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4511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13E71-5336-47DA-8185-CA63BF602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A9181-2F0D-4EDB-9177-716FEDAE8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119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36DF7-DA3F-47D0-89D2-D37383A8F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0B072D-83AC-4F8A-BF64-9328F24618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0029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332E8-CC51-4DAF-8DE5-3DE8493D6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C49B7-3859-4693-A353-FB4B80F10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204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BC576-68D5-4B6B-BE6F-893CD02D2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599B1E-02B8-4B41-97A1-E20FC6766B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1278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83BDC-ADD1-4485-89C1-7DEFBDC3B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D3D52-AAD6-4466-9221-06AD50812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00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ED8EA-9ABC-438B-A24F-F215BDF7A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064FCE-0C10-4BDB-A453-9EBB7B9A1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1017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9E9CF-D817-4F54-B38F-4C1A0D23C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DC8CC-A314-4C8B-89F6-44901AE3F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627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1780E-5626-4AAD-A627-063976E66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A0DBF6-B088-4CD0-8441-63390BCEA8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9396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CCB37-1AA9-4F44-B886-9D64DF675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819DC-A4ED-4548-B6EF-C8436AE43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899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37CCA-2367-48DB-9C31-89A5B8D1F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samsungarg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920BF6-56C1-4391-87B8-E169E2D96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0848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E81EA-E6A4-433D-A5D6-2236A7CEA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80DBB-2BC9-4016-BE51-3A4E69828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179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08821-EF80-4D04-BEEE-7A4F3C42C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samsungarg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1DE43E-64BA-4BB7-A1E3-3DB787740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982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60503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138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167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6005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9317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samsungarg - 2018-05-04 23:58:48 </a:t>
                      </a:r>
                      <a:r>
                        <a:rPr lang="es-ES" sz="1000"/>
                        <a:t>
 Así se vivió el lanzamiento del #GalaxyS9.  Formá parte de un nuevo mundo con la cámara reinventada.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189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D81EB-E95C-44DE-8B88-AFE0956D3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3083432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178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 | samsungarg</vt:lpstr>
      <vt:lpstr>Instagram Key Metrics Radar | samsungarg</vt:lpstr>
      <vt:lpstr>Instagram Followers Total | samsungarg</vt:lpstr>
      <vt:lpstr>Instagram Followers Change Per Weekday | samsungarg</vt:lpstr>
      <vt:lpstr>Instagram Posts By Hour | samsungarg</vt:lpstr>
      <vt:lpstr>Instagram Interaction Rate By Hour | samsungarg</vt:lpstr>
      <vt:lpstr>Instagram Posts By Weekday | samsungarg</vt:lpstr>
      <vt:lpstr>Instagram Interaction Rate By Post Type | samsungarg</vt:lpstr>
      <vt:lpstr>Instagram Posts Type Distribution | samsungarg</vt:lpstr>
      <vt:lpstr>Instagram Interaction Rate By Weekday | samsungarg</vt:lpstr>
      <vt:lpstr>Instagram Interactions Distribution | samsungarg</vt:lpstr>
      <vt:lpstr>Instagram Posts Table | samsungarg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2018-05-07T02:39:00Z</dcterms:created>
  <dcterms:modified xsi:type="dcterms:W3CDTF">2018-05-07T02:39:26Z</dcterms:modified>
</cp:coreProperties>
</file>