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291391</c:v>
                </c:pt>
                <c:pt idx="1">
                  <c:v>291493</c:v>
                </c:pt>
                <c:pt idx="2">
                  <c:v>291599</c:v>
                </c:pt>
                <c:pt idx="3">
                  <c:v>291744</c:v>
                </c:pt>
                <c:pt idx="4">
                  <c:v>291886</c:v>
                </c:pt>
                <c:pt idx="5">
                  <c:v>292024</c:v>
                </c:pt>
                <c:pt idx="6">
                  <c:v>292154</c:v>
                </c:pt>
                <c:pt idx="7">
                  <c:v>292230</c:v>
                </c:pt>
                <c:pt idx="8">
                  <c:v>292339</c:v>
                </c:pt>
                <c:pt idx="9">
                  <c:v>292482</c:v>
                </c:pt>
                <c:pt idx="10">
                  <c:v>292650</c:v>
                </c:pt>
                <c:pt idx="11">
                  <c:v>292807</c:v>
                </c:pt>
                <c:pt idx="12">
                  <c:v>292976</c:v>
                </c:pt>
                <c:pt idx="13">
                  <c:v>293116</c:v>
                </c:pt>
                <c:pt idx="14">
                  <c:v>293236</c:v>
                </c:pt>
                <c:pt idx="15">
                  <c:v>293369</c:v>
                </c:pt>
                <c:pt idx="16">
                  <c:v>293482</c:v>
                </c:pt>
                <c:pt idx="17">
                  <c:v>293622</c:v>
                </c:pt>
                <c:pt idx="18">
                  <c:v>293735</c:v>
                </c:pt>
                <c:pt idx="19">
                  <c:v>293904</c:v>
                </c:pt>
                <c:pt idx="20">
                  <c:v>294031</c:v>
                </c:pt>
                <c:pt idx="21">
                  <c:v>294149</c:v>
                </c:pt>
                <c:pt idx="22">
                  <c:v>294251</c:v>
                </c:pt>
                <c:pt idx="23">
                  <c:v>294379</c:v>
                </c:pt>
                <c:pt idx="24">
                  <c:v>294491</c:v>
                </c:pt>
                <c:pt idx="25">
                  <c:v>294649</c:v>
                </c:pt>
                <c:pt idx="26">
                  <c:v>294812</c:v>
                </c:pt>
                <c:pt idx="27">
                  <c:v>294943</c:v>
                </c:pt>
                <c:pt idx="28">
                  <c:v>295068</c:v>
                </c:pt>
                <c:pt idx="29">
                  <c:v>295150</c:v>
                </c:pt>
                <c:pt idx="30">
                  <c:v>295228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4A-4686-BFD9-9BAFD6244B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88198</c:v>
                </c:pt>
                <c:pt idx="1">
                  <c:v>88262</c:v>
                </c:pt>
                <c:pt idx="2">
                  <c:v>88330</c:v>
                </c:pt>
                <c:pt idx="3">
                  <c:v>88411</c:v>
                </c:pt>
                <c:pt idx="4">
                  <c:v>88420</c:v>
                </c:pt>
                <c:pt idx="5">
                  <c:v>88445</c:v>
                </c:pt>
                <c:pt idx="6">
                  <c:v>88478</c:v>
                </c:pt>
                <c:pt idx="7">
                  <c:v>88505</c:v>
                </c:pt>
                <c:pt idx="8">
                  <c:v>88511</c:v>
                </c:pt>
                <c:pt idx="9">
                  <c:v>88532</c:v>
                </c:pt>
                <c:pt idx="10">
                  <c:v>88668</c:v>
                </c:pt>
                <c:pt idx="11">
                  <c:v>88811</c:v>
                </c:pt>
                <c:pt idx="12">
                  <c:v>88956</c:v>
                </c:pt>
                <c:pt idx="13">
                  <c:v>89122</c:v>
                </c:pt>
                <c:pt idx="14">
                  <c:v>89310</c:v>
                </c:pt>
                <c:pt idx="15">
                  <c:v>89419</c:v>
                </c:pt>
                <c:pt idx="16">
                  <c:v>89553</c:v>
                </c:pt>
                <c:pt idx="17">
                  <c:v>89678</c:v>
                </c:pt>
                <c:pt idx="18">
                  <c:v>89808</c:v>
                </c:pt>
                <c:pt idx="19">
                  <c:v>89942</c:v>
                </c:pt>
                <c:pt idx="20">
                  <c:v>90091</c:v>
                </c:pt>
                <c:pt idx="21">
                  <c:v>90217</c:v>
                </c:pt>
                <c:pt idx="22">
                  <c:v>90349</c:v>
                </c:pt>
                <c:pt idx="23">
                  <c:v>90470</c:v>
                </c:pt>
                <c:pt idx="24">
                  <c:v>90604</c:v>
                </c:pt>
                <c:pt idx="25">
                  <c:v>90731</c:v>
                </c:pt>
                <c:pt idx="26">
                  <c:v>90869</c:v>
                </c:pt>
                <c:pt idx="27">
                  <c:v>91079</c:v>
                </c:pt>
                <c:pt idx="28">
                  <c:v>91351</c:v>
                </c:pt>
                <c:pt idx="29">
                  <c:v>91590</c:v>
                </c:pt>
                <c:pt idx="30">
                  <c:v>91792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4A-4686-BFD9-9BAFD6244B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24092</c:v>
                </c:pt>
                <c:pt idx="1">
                  <c:v>24102</c:v>
                </c:pt>
                <c:pt idx="2">
                  <c:v>24108</c:v>
                </c:pt>
                <c:pt idx="3">
                  <c:v>24113</c:v>
                </c:pt>
                <c:pt idx="4">
                  <c:v>24117</c:v>
                </c:pt>
                <c:pt idx="5">
                  <c:v>24120</c:v>
                </c:pt>
                <c:pt idx="6">
                  <c:v>24123</c:v>
                </c:pt>
                <c:pt idx="7">
                  <c:v>24137</c:v>
                </c:pt>
                <c:pt idx="8">
                  <c:v>24138</c:v>
                </c:pt>
                <c:pt idx="9">
                  <c:v>24140</c:v>
                </c:pt>
                <c:pt idx="10">
                  <c:v>24144</c:v>
                </c:pt>
                <c:pt idx="11">
                  <c:v>24159</c:v>
                </c:pt>
                <c:pt idx="12">
                  <c:v>24173</c:v>
                </c:pt>
                <c:pt idx="13">
                  <c:v>24179</c:v>
                </c:pt>
                <c:pt idx="14">
                  <c:v>24184</c:v>
                </c:pt>
                <c:pt idx="15">
                  <c:v>24189</c:v>
                </c:pt>
                <c:pt idx="16">
                  <c:v>24193</c:v>
                </c:pt>
                <c:pt idx="17">
                  <c:v>24204</c:v>
                </c:pt>
                <c:pt idx="18">
                  <c:v>24214</c:v>
                </c:pt>
                <c:pt idx="19">
                  <c:v>24227</c:v>
                </c:pt>
                <c:pt idx="20">
                  <c:v>24240</c:v>
                </c:pt>
                <c:pt idx="21">
                  <c:v>24247</c:v>
                </c:pt>
                <c:pt idx="22">
                  <c:v>24250</c:v>
                </c:pt>
                <c:pt idx="23">
                  <c:v>24255</c:v>
                </c:pt>
                <c:pt idx="24">
                  <c:v>24263</c:v>
                </c:pt>
                <c:pt idx="25">
                  <c:v>24277</c:v>
                </c:pt>
                <c:pt idx="26">
                  <c:v>24286</c:v>
                </c:pt>
                <c:pt idx="27">
                  <c:v>24300</c:v>
                </c:pt>
                <c:pt idx="28">
                  <c:v>24304</c:v>
                </c:pt>
                <c:pt idx="29">
                  <c:v>24311</c:v>
                </c:pt>
                <c:pt idx="30">
                  <c:v>24323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4A-4686-BFD9-9BAFD6244B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9559</c:v>
                </c:pt>
                <c:pt idx="1">
                  <c:v>9574</c:v>
                </c:pt>
                <c:pt idx="2">
                  <c:v>9593</c:v>
                </c:pt>
                <c:pt idx="3">
                  <c:v>9611</c:v>
                </c:pt>
                <c:pt idx="4">
                  <c:v>9628</c:v>
                </c:pt>
                <c:pt idx="5">
                  <c:v>9649</c:v>
                </c:pt>
                <c:pt idx="6">
                  <c:v>9658</c:v>
                </c:pt>
                <c:pt idx="7">
                  <c:v>9660</c:v>
                </c:pt>
                <c:pt idx="8">
                  <c:v>9667</c:v>
                </c:pt>
                <c:pt idx="9">
                  <c:v>9676</c:v>
                </c:pt>
                <c:pt idx="10">
                  <c:v>9682</c:v>
                </c:pt>
                <c:pt idx="11">
                  <c:v>9706</c:v>
                </c:pt>
                <c:pt idx="12">
                  <c:v>9736</c:v>
                </c:pt>
                <c:pt idx="13">
                  <c:v>9756</c:v>
                </c:pt>
                <c:pt idx="14">
                  <c:v>9784</c:v>
                </c:pt>
                <c:pt idx="15">
                  <c:v>9821</c:v>
                </c:pt>
                <c:pt idx="16">
                  <c:v>9841</c:v>
                </c:pt>
                <c:pt idx="17">
                  <c:v>9873</c:v>
                </c:pt>
                <c:pt idx="18">
                  <c:v>9903</c:v>
                </c:pt>
                <c:pt idx="19">
                  <c:v>9943</c:v>
                </c:pt>
                <c:pt idx="20">
                  <c:v>9974</c:v>
                </c:pt>
                <c:pt idx="21">
                  <c:v>10004</c:v>
                </c:pt>
                <c:pt idx="22">
                  <c:v>10033</c:v>
                </c:pt>
                <c:pt idx="23">
                  <c:v>10048</c:v>
                </c:pt>
                <c:pt idx="24">
                  <c:v>10053</c:v>
                </c:pt>
                <c:pt idx="25">
                  <c:v>10069</c:v>
                </c:pt>
                <c:pt idx="26">
                  <c:v>10089</c:v>
                </c:pt>
                <c:pt idx="27">
                  <c:v>10108</c:v>
                </c:pt>
                <c:pt idx="28">
                  <c:v>10109</c:v>
                </c:pt>
                <c:pt idx="29">
                  <c:v>10108</c:v>
                </c:pt>
                <c:pt idx="30">
                  <c:v>10108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4A-4686-BFD9-9BAFD6244B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144317</c:v>
                </c:pt>
                <c:pt idx="1">
                  <c:v>144371</c:v>
                </c:pt>
                <c:pt idx="2">
                  <c:v>144417</c:v>
                </c:pt>
                <c:pt idx="3">
                  <c:v>144467</c:v>
                </c:pt>
                <c:pt idx="4">
                  <c:v>144522</c:v>
                </c:pt>
                <c:pt idx="5">
                  <c:v>144585</c:v>
                </c:pt>
                <c:pt idx="6">
                  <c:v>144627</c:v>
                </c:pt>
                <c:pt idx="7">
                  <c:v>144669</c:v>
                </c:pt>
                <c:pt idx="8">
                  <c:v>144701</c:v>
                </c:pt>
                <c:pt idx="9">
                  <c:v>144753</c:v>
                </c:pt>
                <c:pt idx="10">
                  <c:v>144836</c:v>
                </c:pt>
                <c:pt idx="11">
                  <c:v>144894</c:v>
                </c:pt>
                <c:pt idx="12">
                  <c:v>144960</c:v>
                </c:pt>
                <c:pt idx="13">
                  <c:v>145030</c:v>
                </c:pt>
                <c:pt idx="14">
                  <c:v>145110</c:v>
                </c:pt>
                <c:pt idx="15">
                  <c:v>145181</c:v>
                </c:pt>
                <c:pt idx="16">
                  <c:v>145224</c:v>
                </c:pt>
                <c:pt idx="17">
                  <c:v>145294</c:v>
                </c:pt>
                <c:pt idx="18">
                  <c:v>145349</c:v>
                </c:pt>
                <c:pt idx="19">
                  <c:v>145409</c:v>
                </c:pt>
                <c:pt idx="20">
                  <c:v>145465</c:v>
                </c:pt>
                <c:pt idx="21">
                  <c:v>145530</c:v>
                </c:pt>
                <c:pt idx="22">
                  <c:v>145627</c:v>
                </c:pt>
                <c:pt idx="23">
                  <c:v>145669</c:v>
                </c:pt>
                <c:pt idx="24">
                  <c:v>145752</c:v>
                </c:pt>
                <c:pt idx="25">
                  <c:v>145831</c:v>
                </c:pt>
                <c:pt idx="26">
                  <c:v>145937</c:v>
                </c:pt>
                <c:pt idx="27">
                  <c:v>146053</c:v>
                </c:pt>
                <c:pt idx="28">
                  <c:v>146121</c:v>
                </c:pt>
                <c:pt idx="29">
                  <c:v>146182</c:v>
                </c:pt>
                <c:pt idx="30">
                  <c:v>146235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4A-4686-BFD9-9BAFD6244B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89814</c:v>
                </c:pt>
                <c:pt idx="1">
                  <c:v>89810</c:v>
                </c:pt>
                <c:pt idx="2">
                  <c:v>89815</c:v>
                </c:pt>
                <c:pt idx="3">
                  <c:v>89813</c:v>
                </c:pt>
                <c:pt idx="4">
                  <c:v>89820</c:v>
                </c:pt>
                <c:pt idx="5">
                  <c:v>89826</c:v>
                </c:pt>
                <c:pt idx="6">
                  <c:v>89823</c:v>
                </c:pt>
                <c:pt idx="7">
                  <c:v>89831</c:v>
                </c:pt>
                <c:pt idx="8">
                  <c:v>89826</c:v>
                </c:pt>
                <c:pt idx="9">
                  <c:v>89821</c:v>
                </c:pt>
                <c:pt idx="10">
                  <c:v>89830</c:v>
                </c:pt>
                <c:pt idx="11">
                  <c:v>89829</c:v>
                </c:pt>
                <c:pt idx="12">
                  <c:v>89829</c:v>
                </c:pt>
                <c:pt idx="13">
                  <c:v>89846</c:v>
                </c:pt>
                <c:pt idx="14">
                  <c:v>89854</c:v>
                </c:pt>
                <c:pt idx="15">
                  <c:v>89853</c:v>
                </c:pt>
                <c:pt idx="16">
                  <c:v>89846</c:v>
                </c:pt>
                <c:pt idx="17">
                  <c:v>89846</c:v>
                </c:pt>
                <c:pt idx="18">
                  <c:v>89845</c:v>
                </c:pt>
                <c:pt idx="19">
                  <c:v>89852</c:v>
                </c:pt>
                <c:pt idx="20">
                  <c:v>89896</c:v>
                </c:pt>
                <c:pt idx="21">
                  <c:v>89902</c:v>
                </c:pt>
                <c:pt idx="22">
                  <c:v>89902</c:v>
                </c:pt>
                <c:pt idx="23">
                  <c:v>89910</c:v>
                </c:pt>
                <c:pt idx="24">
                  <c:v>89924</c:v>
                </c:pt>
                <c:pt idx="25">
                  <c:v>89942</c:v>
                </c:pt>
                <c:pt idx="26">
                  <c:v>89960</c:v>
                </c:pt>
                <c:pt idx="27">
                  <c:v>89978</c:v>
                </c:pt>
                <c:pt idx="28">
                  <c:v>89994</c:v>
                </c:pt>
                <c:pt idx="29">
                  <c:v>90007</c:v>
                </c:pt>
                <c:pt idx="30">
                  <c:v>90019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4A-4686-BFD9-9BAFD6244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81120"/>
        <c:axId val="23480464"/>
      </c:lineChart>
      <c:dateAx>
        <c:axId val="23481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0464"/>
        <c:crosses val="autoZero"/>
        <c:auto val="1"/>
        <c:lblOffset val="100"/>
        <c:baseTimeUnit val="days"/>
      </c:dateAx>
      <c:valAx>
        <c:axId val="2348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64.7059</c:v>
                </c:pt>
                <c:pt idx="2">
                  <c:v>17.6432</c:v>
                </c:pt>
                <c:pt idx="3">
                  <c:v>0</c:v>
                </c:pt>
                <c:pt idx="4">
                  <c:v>12.1821</c:v>
                </c:pt>
                <c:pt idx="5">
                  <c:v>23.316299999999998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10-4060-9867-4BF55EB33B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31.091899999999999</c:v>
                </c:pt>
                <c:pt idx="1">
                  <c:v>100</c:v>
                </c:pt>
                <c:pt idx="2">
                  <c:v>5.2172000000000001</c:v>
                </c:pt>
                <c:pt idx="3">
                  <c:v>0</c:v>
                </c:pt>
                <c:pt idx="4">
                  <c:v>7.5979000000000001</c:v>
                </c:pt>
                <c:pt idx="5">
                  <c:v>71.014300000000006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10-4060-9867-4BF55EB33B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8.2386999999999997</c:v>
                </c:pt>
                <c:pt idx="1">
                  <c:v>54.902000000000001</c:v>
                </c:pt>
                <c:pt idx="2">
                  <c:v>2.5510000000000002</c:v>
                </c:pt>
                <c:pt idx="3">
                  <c:v>0</c:v>
                </c:pt>
                <c:pt idx="4">
                  <c:v>25.1511</c:v>
                </c:pt>
                <c:pt idx="5">
                  <c:v>16.840399999999999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10-4060-9867-4BF55EB33B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3.4238</c:v>
                </c:pt>
                <c:pt idx="1">
                  <c:v>11.764699999999999</c:v>
                </c:pt>
                <c:pt idx="2">
                  <c:v>0.6583</c:v>
                </c:pt>
                <c:pt idx="3">
                  <c:v>0</c:v>
                </c:pt>
                <c:pt idx="4">
                  <c:v>74.588300000000004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10-4060-9867-4BF55EB33B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49.532899999999998</c:v>
                </c:pt>
                <c:pt idx="1">
                  <c:v>90.196100000000001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23.238600000000002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10-4060-9867-4BF55EB33B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30.491299999999999</c:v>
                </c:pt>
                <c:pt idx="1">
                  <c:v>80.392200000000003</c:v>
                </c:pt>
                <c:pt idx="2">
                  <c:v>41.0961</c:v>
                </c:pt>
                <c:pt idx="3">
                  <c:v>0</c:v>
                </c:pt>
                <c:pt idx="4">
                  <c:v>74.486699999999999</c:v>
                </c:pt>
                <c:pt idx="5">
                  <c:v>3.9828000000000001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10-4060-9867-4BF55EB33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576632"/>
        <c:axId val="339577288"/>
      </c:radarChart>
      <c:catAx>
        <c:axId val="33957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77288"/>
        <c:crosses val="autoZero"/>
        <c:auto val="1"/>
        <c:lblAlgn val="ctr"/>
        <c:lblOffset val="100"/>
        <c:noMultiLvlLbl val="0"/>
      </c:catAx>
      <c:valAx>
        <c:axId val="33957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7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2.6774221230584001E-2</c:v>
                </c:pt>
                <c:pt idx="1">
                  <c:v>0</c:v>
                </c:pt>
                <c:pt idx="2">
                  <c:v>0</c:v>
                </c:pt>
                <c:pt idx="3">
                  <c:v>9.4284313490199997E-3</c:v>
                </c:pt>
                <c:pt idx="4">
                  <c:v>7.1963401470108998E-3</c:v>
                </c:pt>
                <c:pt idx="5">
                  <c:v>6.5078522375024003E-3</c:v>
                </c:pt>
                <c:pt idx="6">
                  <c:v>7.0184087726686004E-3</c:v>
                </c:pt>
                <c:pt idx="7">
                  <c:v>1.3689628737269E-2</c:v>
                </c:pt>
                <c:pt idx="8">
                  <c:v>0</c:v>
                </c:pt>
                <c:pt idx="9">
                  <c:v>2.5648917615676999E-2</c:v>
                </c:pt>
                <c:pt idx="10">
                  <c:v>0</c:v>
                </c:pt>
                <c:pt idx="11">
                  <c:v>3.9285616681698004E-3</c:v>
                </c:pt>
                <c:pt idx="12">
                  <c:v>6.316342939865E-3</c:v>
                </c:pt>
                <c:pt idx="13">
                  <c:v>5.1186503142851003E-3</c:v>
                </c:pt>
                <c:pt idx="14">
                  <c:v>8.1862089666275995E-3</c:v>
                </c:pt>
                <c:pt idx="15">
                  <c:v>0</c:v>
                </c:pt>
                <c:pt idx="16">
                  <c:v>0</c:v>
                </c:pt>
                <c:pt idx="17">
                  <c:v>6.4724478116312996E-3</c:v>
                </c:pt>
                <c:pt idx="18">
                  <c:v>3.0645809355824998E-3</c:v>
                </c:pt>
                <c:pt idx="19">
                  <c:v>4.5946654232707999E-3</c:v>
                </c:pt>
                <c:pt idx="20">
                  <c:v>5.7829620331534002E-3</c:v>
                </c:pt>
                <c:pt idx="21">
                  <c:v>6.7666360637900005E-2</c:v>
                </c:pt>
                <c:pt idx="22">
                  <c:v>0</c:v>
                </c:pt>
                <c:pt idx="23">
                  <c:v>0</c:v>
                </c:pt>
                <c:pt idx="24">
                  <c:v>2.2076179801994E-2</c:v>
                </c:pt>
                <c:pt idx="25">
                  <c:v>4.0737345961910998E-3</c:v>
                </c:pt>
                <c:pt idx="26">
                  <c:v>2.5447019305805002E-3</c:v>
                </c:pt>
                <c:pt idx="27">
                  <c:v>7.7998623154738999E-3</c:v>
                </c:pt>
                <c:pt idx="28">
                  <c:v>1.2542160302368001E-2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64-4156-AD1B-0F1F77F2ED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3.4026722319261001E-3</c:v>
                </c:pt>
                <c:pt idx="1">
                  <c:v>1.1334013374135999E-3</c:v>
                </c:pt>
                <c:pt idx="2">
                  <c:v>4.5302165443507998E-3</c:v>
                </c:pt>
                <c:pt idx="3">
                  <c:v>3.3948172456715999E-3</c:v>
                </c:pt>
                <c:pt idx="4">
                  <c:v>5.2781390789646996E-3</c:v>
                </c:pt>
                <c:pt idx="5">
                  <c:v>2.1108497678065E-2</c:v>
                </c:pt>
                <c:pt idx="6">
                  <c:v>3.3913249906738999E-3</c:v>
                </c:pt>
                <c:pt idx="7">
                  <c:v>5.6502921201026001E-3</c:v>
                </c:pt>
                <c:pt idx="8">
                  <c:v>1.3558096443258999E-2</c:v>
                </c:pt>
                <c:pt idx="9">
                  <c:v>7.9077281097140999E-3</c:v>
                </c:pt>
                <c:pt idx="10">
                  <c:v>6.7720090293454001E-3</c:v>
                </c:pt>
                <c:pt idx="11">
                  <c:v>4.5076009420886003E-3</c:v>
                </c:pt>
                <c:pt idx="12">
                  <c:v>6.1879099490340997E-3</c:v>
                </c:pt>
                <c:pt idx="13">
                  <c:v>2.9949422912057002E-3</c:v>
                </c:pt>
                <c:pt idx="14">
                  <c:v>8.5933763749402002E-3</c:v>
                </c:pt>
                <c:pt idx="15">
                  <c:v>8.9521507542187004E-3</c:v>
                </c:pt>
                <c:pt idx="16">
                  <c:v>5.5874661958295003E-3</c:v>
                </c:pt>
                <c:pt idx="17">
                  <c:v>1.1158846175305E-3</c:v>
                </c:pt>
                <c:pt idx="18">
                  <c:v>5.0143186655226997E-3</c:v>
                </c:pt>
                <c:pt idx="19">
                  <c:v>7.7885952712100004E-3</c:v>
                </c:pt>
                <c:pt idx="20">
                  <c:v>9.9982225382154004E-3</c:v>
                </c:pt>
                <c:pt idx="21">
                  <c:v>6.6552787452580997E-3</c:v>
                </c:pt>
                <c:pt idx="22">
                  <c:v>7.7533976496129003E-3</c:v>
                </c:pt>
                <c:pt idx="23">
                  <c:v>3.3182537136789E-3</c:v>
                </c:pt>
                <c:pt idx="24">
                  <c:v>6.6271248218959999E-3</c:v>
                </c:pt>
                <c:pt idx="25">
                  <c:v>5.1470399005886002E-3</c:v>
                </c:pt>
                <c:pt idx="26">
                  <c:v>0</c:v>
                </c:pt>
                <c:pt idx="27">
                  <c:v>1.209136676413E-2</c:v>
                </c:pt>
                <c:pt idx="28">
                  <c:v>1.5348352792852E-2</c:v>
                </c:pt>
                <c:pt idx="29">
                  <c:v>7.6527823330053996E-3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64-4156-AD1B-0F1F77F2ED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2.0756361824899001E-2</c:v>
                </c:pt>
                <c:pt idx="1">
                  <c:v>2.4899365066191E-2</c:v>
                </c:pt>
                <c:pt idx="2">
                  <c:v>0</c:v>
                </c:pt>
                <c:pt idx="3">
                  <c:v>1.8664454583160999E-2</c:v>
                </c:pt>
                <c:pt idx="4">
                  <c:v>4.1467965996267999E-3</c:v>
                </c:pt>
                <c:pt idx="5">
                  <c:v>0.10780330043951</c:v>
                </c:pt>
                <c:pt idx="6">
                  <c:v>3.3166120807594998E-2</c:v>
                </c:pt>
                <c:pt idx="7">
                  <c:v>0</c:v>
                </c:pt>
                <c:pt idx="8">
                  <c:v>1.6572067779757001E-2</c:v>
                </c:pt>
                <c:pt idx="9">
                  <c:v>0</c:v>
                </c:pt>
                <c:pt idx="10">
                  <c:v>4.5563747825366999E-2</c:v>
                </c:pt>
                <c:pt idx="11">
                  <c:v>8.2812305908657995E-3</c:v>
                </c:pt>
                <c:pt idx="12">
                  <c:v>8.2760903749069005E-3</c:v>
                </c:pt>
                <c:pt idx="13">
                  <c:v>8.2726671078756E-3</c:v>
                </c:pt>
                <c:pt idx="14">
                  <c:v>8.2709565361234003E-3</c:v>
                </c:pt>
                <c:pt idx="15">
                  <c:v>0</c:v>
                </c:pt>
                <c:pt idx="16">
                  <c:v>0</c:v>
                </c:pt>
                <c:pt idx="17">
                  <c:v>6.8187453508554E-2</c:v>
                </c:pt>
                <c:pt idx="18">
                  <c:v>1.2392085588004E-2</c:v>
                </c:pt>
                <c:pt idx="19">
                  <c:v>2.8901734104045999E-2</c:v>
                </c:pt>
                <c:pt idx="20">
                  <c:v>1.6506416869558001E-2</c:v>
                </c:pt>
                <c:pt idx="21">
                  <c:v>4.1249020335767002E-3</c:v>
                </c:pt>
                <c:pt idx="22">
                  <c:v>1.6496205872649002E-2</c:v>
                </c:pt>
                <c:pt idx="23">
                  <c:v>0</c:v>
                </c:pt>
                <c:pt idx="24">
                  <c:v>4.1221814584278E-3</c:v>
                </c:pt>
                <c:pt idx="25">
                  <c:v>1.6481252575196E-2</c:v>
                </c:pt>
                <c:pt idx="26">
                  <c:v>1.8533009348873999E-2</c:v>
                </c:pt>
                <c:pt idx="27">
                  <c:v>8.2328242703658995E-3</c:v>
                </c:pt>
                <c:pt idx="28">
                  <c:v>1.2344662990700001E-2</c:v>
                </c:pt>
                <c:pt idx="29">
                  <c:v>2.4684247336158E-2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64-4156-AD1B-0F1F77F2ED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6.2253579580826002E-2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4.1042478965730003E-2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0.20226537216828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9.9216192082548001E-3</c:v>
                </c:pt>
                <c:pt idx="27">
                  <c:v>0</c:v>
                </c:pt>
                <c:pt idx="28">
                  <c:v>2.9679461812425999E-2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564-4156-AD1B-0F1F77F2ED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0.1753340355935</c:v>
                </c:pt>
                <c:pt idx="1">
                  <c:v>0</c:v>
                </c:pt>
                <c:pt idx="2">
                  <c:v>0</c:v>
                </c:pt>
                <c:pt idx="3">
                  <c:v>6.4385704988854001E-2</c:v>
                </c:pt>
                <c:pt idx="4">
                  <c:v>1.2803299790994999E-2</c:v>
                </c:pt>
                <c:pt idx="5">
                  <c:v>4.7387463421721003E-2</c:v>
                </c:pt>
                <c:pt idx="6">
                  <c:v>0.13277457366914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4.9701446174024E-2</c:v>
                </c:pt>
                <c:pt idx="12">
                  <c:v>3.0015111055910999E-2</c:v>
                </c:pt>
                <c:pt idx="13">
                  <c:v>0.11655574330149</c:v>
                </c:pt>
                <c:pt idx="14">
                  <c:v>8.2948461662186002E-2</c:v>
                </c:pt>
                <c:pt idx="15">
                  <c:v>4.0649006166248003E-2</c:v>
                </c:pt>
                <c:pt idx="16">
                  <c:v>0</c:v>
                </c:pt>
                <c:pt idx="17">
                  <c:v>2.6848594579338001E-2</c:v>
                </c:pt>
                <c:pt idx="18">
                  <c:v>5.2642082011546999E-2</c:v>
                </c:pt>
                <c:pt idx="19">
                  <c:v>6.2595010283465993E-2</c:v>
                </c:pt>
                <c:pt idx="20">
                  <c:v>3.5410521394143003E-2</c:v>
                </c:pt>
                <c:pt idx="21">
                  <c:v>0.48798257008736001</c:v>
                </c:pt>
                <c:pt idx="22">
                  <c:v>0.13360535245710001</c:v>
                </c:pt>
                <c:pt idx="23">
                  <c:v>0</c:v>
                </c:pt>
                <c:pt idx="24">
                  <c:v>4.0491387001577998E-2</c:v>
                </c:pt>
                <c:pt idx="25">
                  <c:v>3.2923843035578E-2</c:v>
                </c:pt>
                <c:pt idx="26">
                  <c:v>8.1571659674810004E-2</c:v>
                </c:pt>
                <c:pt idx="27">
                  <c:v>0.11256093245201999</c:v>
                </c:pt>
                <c:pt idx="28">
                  <c:v>8.1458309089789002E-2</c:v>
                </c:pt>
                <c:pt idx="29">
                  <c:v>3.4895416384423998E-2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564-4156-AD1B-0F1F77F2EDC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2.226873914399E-2</c:v>
                </c:pt>
                <c:pt idx="1">
                  <c:v>0</c:v>
                </c:pt>
                <c:pt idx="2">
                  <c:v>0</c:v>
                </c:pt>
                <c:pt idx="3">
                  <c:v>1.2247533792059E-2</c:v>
                </c:pt>
                <c:pt idx="4">
                  <c:v>5.0102431638015997E-2</c:v>
                </c:pt>
                <c:pt idx="5">
                  <c:v>3.6293599634836998E-2</c:v>
                </c:pt>
                <c:pt idx="6">
                  <c:v>0</c:v>
                </c:pt>
                <c:pt idx="7">
                  <c:v>0</c:v>
                </c:pt>
                <c:pt idx="8">
                  <c:v>2.0038295409003998E-2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1.8368232975988E-2</c:v>
                </c:pt>
                <c:pt idx="13">
                  <c:v>0</c:v>
                </c:pt>
                <c:pt idx="14">
                  <c:v>5.5648302726766997E-2</c:v>
                </c:pt>
                <c:pt idx="15">
                  <c:v>0.10572824502243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7.0118422224201005E-2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8.8970939866765998E-3</c:v>
                </c:pt>
                <c:pt idx="25">
                  <c:v>1.1119388878386999E-2</c:v>
                </c:pt>
                <c:pt idx="26">
                  <c:v>5.8365109893164001E-3</c:v>
                </c:pt>
                <c:pt idx="27">
                  <c:v>0.14088185930708999</c:v>
                </c:pt>
                <c:pt idx="28">
                  <c:v>7.5567310470517998E-2</c:v>
                </c:pt>
                <c:pt idx="29">
                  <c:v>0.47388888888889003</c:v>
                </c:pt>
                <c:pt idx="30">
                  <c:v>1.444235832602E-2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564-4156-AD1B-0F1F77F2E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760976"/>
        <c:axId val="339607952"/>
      </c:lineChart>
      <c:dateAx>
        <c:axId val="339760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07952"/>
        <c:crosses val="autoZero"/>
        <c:auto val="1"/>
        <c:lblOffset val="100"/>
        <c:baseTimeUnit val="days"/>
      </c:dateAx>
      <c:valAx>
        <c:axId val="33960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6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141</c:v>
                </c:pt>
                <c:pt idx="1">
                  <c:v>143</c:v>
                </c:pt>
                <c:pt idx="2">
                  <c:v>160</c:v>
                </c:pt>
                <c:pt idx="3">
                  <c:v>132</c:v>
                </c:pt>
                <c:pt idx="4">
                  <c:v>114</c:v>
                </c:pt>
                <c:pt idx="5">
                  <c:v>106</c:v>
                </c:pt>
                <c:pt idx="6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BB-41F4-A7A2-B9A180F862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119</c:v>
                </c:pt>
                <c:pt idx="1">
                  <c:v>102</c:v>
                </c:pt>
                <c:pt idx="2">
                  <c:v>111</c:v>
                </c:pt>
                <c:pt idx="3">
                  <c:v>140</c:v>
                </c:pt>
                <c:pt idx="4">
                  <c:v>135</c:v>
                </c:pt>
                <c:pt idx="5">
                  <c:v>110</c:v>
                </c:pt>
                <c:pt idx="6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BB-41F4-A7A2-B9A180F862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</c:v>
                </c:pt>
                <c:pt idx="1">
                  <c:v>11</c:v>
                </c:pt>
                <c:pt idx="2">
                  <c:v>10</c:v>
                </c:pt>
                <c:pt idx="3">
                  <c:v>9</c:v>
                </c:pt>
                <c:pt idx="4">
                  <c:v>7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BB-41F4-A7A2-B9A180F862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15</c:v>
                </c:pt>
                <c:pt idx="1">
                  <c:v>22</c:v>
                </c:pt>
                <c:pt idx="2">
                  <c:v>28</c:v>
                </c:pt>
                <c:pt idx="3">
                  <c:v>20</c:v>
                </c:pt>
                <c:pt idx="4">
                  <c:v>14</c:v>
                </c:pt>
                <c:pt idx="5">
                  <c:v>17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BB-41F4-A7A2-B9A180F862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72</c:v>
                </c:pt>
                <c:pt idx="1">
                  <c:v>62</c:v>
                </c:pt>
                <c:pt idx="2">
                  <c:v>74</c:v>
                </c:pt>
                <c:pt idx="3">
                  <c:v>71</c:v>
                </c:pt>
                <c:pt idx="4">
                  <c:v>59</c:v>
                </c:pt>
                <c:pt idx="5">
                  <c:v>63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BB-41F4-A7A2-B9A180F862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19</c:v>
                </c:pt>
                <c:pt idx="4">
                  <c:v>8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BB-41F4-A7A2-B9A180F86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079640"/>
        <c:axId val="346079968"/>
      </c:barChart>
      <c:catAx>
        <c:axId val="34607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79968"/>
        <c:crosses val="autoZero"/>
        <c:auto val="1"/>
        <c:lblAlgn val="ctr"/>
        <c:lblOffset val="100"/>
        <c:noMultiLvlLbl val="0"/>
      </c:catAx>
      <c:valAx>
        <c:axId val="34607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7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131</c:v>
                </c:pt>
                <c:pt idx="1">
                  <c:v>102</c:v>
                </c:pt>
                <c:pt idx="2">
                  <c:v>106</c:v>
                </c:pt>
                <c:pt idx="3">
                  <c:v>145</c:v>
                </c:pt>
                <c:pt idx="4">
                  <c:v>142</c:v>
                </c:pt>
                <c:pt idx="5">
                  <c:v>138</c:v>
                </c:pt>
                <c:pt idx="6">
                  <c:v>130</c:v>
                </c:pt>
                <c:pt idx="7">
                  <c:v>76</c:v>
                </c:pt>
                <c:pt idx="8">
                  <c:v>109</c:v>
                </c:pt>
                <c:pt idx="9">
                  <c:v>143</c:v>
                </c:pt>
                <c:pt idx="10">
                  <c:v>168</c:v>
                </c:pt>
                <c:pt idx="11">
                  <c:v>157</c:v>
                </c:pt>
                <c:pt idx="12">
                  <c:v>169</c:v>
                </c:pt>
                <c:pt idx="13">
                  <c:v>140</c:v>
                </c:pt>
                <c:pt idx="14">
                  <c:v>120</c:v>
                </c:pt>
                <c:pt idx="15">
                  <c:v>133</c:v>
                </c:pt>
                <c:pt idx="16">
                  <c:v>113</c:v>
                </c:pt>
                <c:pt idx="17">
                  <c:v>140</c:v>
                </c:pt>
                <c:pt idx="18">
                  <c:v>113</c:v>
                </c:pt>
                <c:pt idx="19">
                  <c:v>169</c:v>
                </c:pt>
                <c:pt idx="20">
                  <c:v>127</c:v>
                </c:pt>
                <c:pt idx="21">
                  <c:v>118</c:v>
                </c:pt>
                <c:pt idx="22">
                  <c:v>102</c:v>
                </c:pt>
                <c:pt idx="23">
                  <c:v>128</c:v>
                </c:pt>
                <c:pt idx="24">
                  <c:v>112</c:v>
                </c:pt>
                <c:pt idx="25">
                  <c:v>158</c:v>
                </c:pt>
                <c:pt idx="26">
                  <c:v>163</c:v>
                </c:pt>
                <c:pt idx="27">
                  <c:v>131</c:v>
                </c:pt>
                <c:pt idx="28">
                  <c:v>125</c:v>
                </c:pt>
                <c:pt idx="29">
                  <c:v>82</c:v>
                </c:pt>
                <c:pt idx="30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9D-4697-9555-36D8D720E9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63</c:v>
                </c:pt>
                <c:pt idx="1">
                  <c:v>64</c:v>
                </c:pt>
                <c:pt idx="2">
                  <c:v>68</c:v>
                </c:pt>
                <c:pt idx="3">
                  <c:v>81</c:v>
                </c:pt>
                <c:pt idx="4">
                  <c:v>9</c:v>
                </c:pt>
                <c:pt idx="5">
                  <c:v>25</c:v>
                </c:pt>
                <c:pt idx="6">
                  <c:v>33</c:v>
                </c:pt>
                <c:pt idx="7">
                  <c:v>27</c:v>
                </c:pt>
                <c:pt idx="8">
                  <c:v>6</c:v>
                </c:pt>
                <c:pt idx="9">
                  <c:v>21</c:v>
                </c:pt>
                <c:pt idx="10">
                  <c:v>136</c:v>
                </c:pt>
                <c:pt idx="11">
                  <c:v>143</c:v>
                </c:pt>
                <c:pt idx="12">
                  <c:v>145</c:v>
                </c:pt>
                <c:pt idx="13">
                  <c:v>166</c:v>
                </c:pt>
                <c:pt idx="14">
                  <c:v>188</c:v>
                </c:pt>
                <c:pt idx="15">
                  <c:v>109</c:v>
                </c:pt>
                <c:pt idx="16">
                  <c:v>134</c:v>
                </c:pt>
                <c:pt idx="17">
                  <c:v>125</c:v>
                </c:pt>
                <c:pt idx="18">
                  <c:v>130</c:v>
                </c:pt>
                <c:pt idx="19">
                  <c:v>134</c:v>
                </c:pt>
                <c:pt idx="20">
                  <c:v>149</c:v>
                </c:pt>
                <c:pt idx="21">
                  <c:v>126</c:v>
                </c:pt>
                <c:pt idx="22">
                  <c:v>132</c:v>
                </c:pt>
                <c:pt idx="23">
                  <c:v>121</c:v>
                </c:pt>
                <c:pt idx="24">
                  <c:v>134</c:v>
                </c:pt>
                <c:pt idx="25">
                  <c:v>127</c:v>
                </c:pt>
                <c:pt idx="26">
                  <c:v>138</c:v>
                </c:pt>
                <c:pt idx="27">
                  <c:v>210</c:v>
                </c:pt>
                <c:pt idx="28">
                  <c:v>272</c:v>
                </c:pt>
                <c:pt idx="29">
                  <c:v>239</c:v>
                </c:pt>
                <c:pt idx="30">
                  <c:v>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9D-4697-9555-36D8D720E9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</c:v>
                </c:pt>
                <c:pt idx="1">
                  <c:v>10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14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15</c:v>
                </c:pt>
                <c:pt idx="12">
                  <c:v>14</c:v>
                </c:pt>
                <c:pt idx="13">
                  <c:v>6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11</c:v>
                </c:pt>
                <c:pt idx="18">
                  <c:v>10</c:v>
                </c:pt>
                <c:pt idx="19">
                  <c:v>13</c:v>
                </c:pt>
                <c:pt idx="20">
                  <c:v>13</c:v>
                </c:pt>
                <c:pt idx="21">
                  <c:v>7</c:v>
                </c:pt>
                <c:pt idx="22">
                  <c:v>3</c:v>
                </c:pt>
                <c:pt idx="23">
                  <c:v>5</c:v>
                </c:pt>
                <c:pt idx="24">
                  <c:v>8</c:v>
                </c:pt>
                <c:pt idx="25">
                  <c:v>14</c:v>
                </c:pt>
                <c:pt idx="26">
                  <c:v>9</c:v>
                </c:pt>
                <c:pt idx="27">
                  <c:v>14</c:v>
                </c:pt>
                <c:pt idx="28">
                  <c:v>4</c:v>
                </c:pt>
                <c:pt idx="29">
                  <c:v>7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9D-4697-9555-36D8D720E9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9</c:v>
                </c:pt>
                <c:pt idx="1">
                  <c:v>15</c:v>
                </c:pt>
                <c:pt idx="2">
                  <c:v>19</c:v>
                </c:pt>
                <c:pt idx="3">
                  <c:v>18</c:v>
                </c:pt>
                <c:pt idx="4">
                  <c:v>17</c:v>
                </c:pt>
                <c:pt idx="5">
                  <c:v>21</c:v>
                </c:pt>
                <c:pt idx="6">
                  <c:v>9</c:v>
                </c:pt>
                <c:pt idx="7">
                  <c:v>2</c:v>
                </c:pt>
                <c:pt idx="8">
                  <c:v>7</c:v>
                </c:pt>
                <c:pt idx="9">
                  <c:v>9</c:v>
                </c:pt>
                <c:pt idx="10">
                  <c:v>6</c:v>
                </c:pt>
                <c:pt idx="11">
                  <c:v>24</c:v>
                </c:pt>
                <c:pt idx="12">
                  <c:v>30</c:v>
                </c:pt>
                <c:pt idx="13">
                  <c:v>20</c:v>
                </c:pt>
                <c:pt idx="14">
                  <c:v>28</c:v>
                </c:pt>
                <c:pt idx="15">
                  <c:v>37</c:v>
                </c:pt>
                <c:pt idx="16">
                  <c:v>20</c:v>
                </c:pt>
                <c:pt idx="17">
                  <c:v>32</c:v>
                </c:pt>
                <c:pt idx="18">
                  <c:v>30</c:v>
                </c:pt>
                <c:pt idx="19">
                  <c:v>40</c:v>
                </c:pt>
                <c:pt idx="20">
                  <c:v>31</c:v>
                </c:pt>
                <c:pt idx="21">
                  <c:v>30</c:v>
                </c:pt>
                <c:pt idx="22">
                  <c:v>29</c:v>
                </c:pt>
                <c:pt idx="23">
                  <c:v>15</c:v>
                </c:pt>
                <c:pt idx="24">
                  <c:v>5</c:v>
                </c:pt>
                <c:pt idx="25">
                  <c:v>16</c:v>
                </c:pt>
                <c:pt idx="26">
                  <c:v>20</c:v>
                </c:pt>
                <c:pt idx="27">
                  <c:v>19</c:v>
                </c:pt>
                <c:pt idx="28">
                  <c:v>1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39D-4697-9555-36D8D720E9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41</c:v>
                </c:pt>
                <c:pt idx="1">
                  <c:v>54</c:v>
                </c:pt>
                <c:pt idx="2">
                  <c:v>46</c:v>
                </c:pt>
                <c:pt idx="3">
                  <c:v>50</c:v>
                </c:pt>
                <c:pt idx="4">
                  <c:v>55</c:v>
                </c:pt>
                <c:pt idx="5">
                  <c:v>63</c:v>
                </c:pt>
                <c:pt idx="6">
                  <c:v>42</c:v>
                </c:pt>
                <c:pt idx="7">
                  <c:v>42</c:v>
                </c:pt>
                <c:pt idx="8">
                  <c:v>32</c:v>
                </c:pt>
                <c:pt idx="9">
                  <c:v>52</c:v>
                </c:pt>
                <c:pt idx="10">
                  <c:v>83</c:v>
                </c:pt>
                <c:pt idx="11">
                  <c:v>58</c:v>
                </c:pt>
                <c:pt idx="12">
                  <c:v>66</c:v>
                </c:pt>
                <c:pt idx="13">
                  <c:v>70</c:v>
                </c:pt>
                <c:pt idx="14">
                  <c:v>80</c:v>
                </c:pt>
                <c:pt idx="15">
                  <c:v>71</c:v>
                </c:pt>
                <c:pt idx="16">
                  <c:v>43</c:v>
                </c:pt>
                <c:pt idx="17">
                  <c:v>70</c:v>
                </c:pt>
                <c:pt idx="18">
                  <c:v>55</c:v>
                </c:pt>
                <c:pt idx="19">
                  <c:v>60</c:v>
                </c:pt>
                <c:pt idx="20">
                  <c:v>56</c:v>
                </c:pt>
                <c:pt idx="21">
                  <c:v>65</c:v>
                </c:pt>
                <c:pt idx="22">
                  <c:v>97</c:v>
                </c:pt>
                <c:pt idx="23">
                  <c:v>42</c:v>
                </c:pt>
                <c:pt idx="24">
                  <c:v>83</c:v>
                </c:pt>
                <c:pt idx="25">
                  <c:v>79</c:v>
                </c:pt>
                <c:pt idx="26">
                  <c:v>106</c:v>
                </c:pt>
                <c:pt idx="27">
                  <c:v>116</c:v>
                </c:pt>
                <c:pt idx="28">
                  <c:v>68</c:v>
                </c:pt>
                <c:pt idx="29">
                  <c:v>61</c:v>
                </c:pt>
                <c:pt idx="3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39D-4697-9555-36D8D720E9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</c:v>
                </c:pt>
                <c:pt idx="1">
                  <c:v>-4</c:v>
                </c:pt>
                <c:pt idx="2">
                  <c:v>5</c:v>
                </c:pt>
                <c:pt idx="3">
                  <c:v>-2</c:v>
                </c:pt>
                <c:pt idx="4">
                  <c:v>7</c:v>
                </c:pt>
                <c:pt idx="5">
                  <c:v>6</c:v>
                </c:pt>
                <c:pt idx="6">
                  <c:v>-3</c:v>
                </c:pt>
                <c:pt idx="7">
                  <c:v>8</c:v>
                </c:pt>
                <c:pt idx="8">
                  <c:v>-5</c:v>
                </c:pt>
                <c:pt idx="9">
                  <c:v>-5</c:v>
                </c:pt>
                <c:pt idx="10">
                  <c:v>9</c:v>
                </c:pt>
                <c:pt idx="11">
                  <c:v>-1</c:v>
                </c:pt>
                <c:pt idx="12">
                  <c:v>0</c:v>
                </c:pt>
                <c:pt idx="13">
                  <c:v>17</c:v>
                </c:pt>
                <c:pt idx="14">
                  <c:v>8</c:v>
                </c:pt>
                <c:pt idx="15">
                  <c:v>-1</c:v>
                </c:pt>
                <c:pt idx="16">
                  <c:v>-7</c:v>
                </c:pt>
                <c:pt idx="17">
                  <c:v>0</c:v>
                </c:pt>
                <c:pt idx="18">
                  <c:v>-1</c:v>
                </c:pt>
                <c:pt idx="19">
                  <c:v>7</c:v>
                </c:pt>
                <c:pt idx="20">
                  <c:v>44</c:v>
                </c:pt>
                <c:pt idx="21">
                  <c:v>6</c:v>
                </c:pt>
                <c:pt idx="22">
                  <c:v>0</c:v>
                </c:pt>
                <c:pt idx="23">
                  <c:v>8</c:v>
                </c:pt>
                <c:pt idx="24">
                  <c:v>14</c:v>
                </c:pt>
                <c:pt idx="25">
                  <c:v>18</c:v>
                </c:pt>
                <c:pt idx="26">
                  <c:v>18</c:v>
                </c:pt>
                <c:pt idx="27">
                  <c:v>18</c:v>
                </c:pt>
                <c:pt idx="28">
                  <c:v>16</c:v>
                </c:pt>
                <c:pt idx="29">
                  <c:v>13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39D-4697-9555-36D8D720E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300792"/>
        <c:axId val="346301776"/>
      </c:lineChart>
      <c:dateAx>
        <c:axId val="34630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01776"/>
        <c:crosses val="autoZero"/>
        <c:auto val="1"/>
        <c:lblOffset val="100"/>
        <c:baseTimeUnit val="days"/>
      </c:dateAx>
      <c:valAx>
        <c:axId val="34630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0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F6-4FF8-8B6D-668F7D6533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4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4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3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F6-4FF8-8B6D-668F7D6533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F6-4FF8-8B6D-668F7D6533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F6-4FF8-8B6D-668F7D6533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  <c:pt idx="24">
                  <c:v>2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F6-4FF8-8B6D-668F7D6533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43182</c:v>
                </c:pt>
                <c:pt idx="1">
                  <c:v>43183</c:v>
                </c:pt>
                <c:pt idx="2">
                  <c:v>43184</c:v>
                </c:pt>
                <c:pt idx="3">
                  <c:v>43185</c:v>
                </c:pt>
                <c:pt idx="4">
                  <c:v>43186</c:v>
                </c:pt>
                <c:pt idx="5">
                  <c:v>43187</c:v>
                </c:pt>
                <c:pt idx="6">
                  <c:v>43188</c:v>
                </c:pt>
                <c:pt idx="7">
                  <c:v>43189</c:v>
                </c:pt>
                <c:pt idx="8">
                  <c:v>43190</c:v>
                </c:pt>
                <c:pt idx="9">
                  <c:v>43191</c:v>
                </c:pt>
                <c:pt idx="10">
                  <c:v>43192</c:v>
                </c:pt>
                <c:pt idx="11">
                  <c:v>43193</c:v>
                </c:pt>
                <c:pt idx="12">
                  <c:v>43194</c:v>
                </c:pt>
                <c:pt idx="13">
                  <c:v>43195</c:v>
                </c:pt>
                <c:pt idx="14">
                  <c:v>43196</c:v>
                </c:pt>
                <c:pt idx="15">
                  <c:v>43197</c:v>
                </c:pt>
                <c:pt idx="16">
                  <c:v>43198</c:v>
                </c:pt>
                <c:pt idx="17">
                  <c:v>43199</c:v>
                </c:pt>
                <c:pt idx="18">
                  <c:v>43200</c:v>
                </c:pt>
                <c:pt idx="19">
                  <c:v>43201</c:v>
                </c:pt>
                <c:pt idx="20">
                  <c:v>43202</c:v>
                </c:pt>
                <c:pt idx="21">
                  <c:v>43203</c:v>
                </c:pt>
                <c:pt idx="22">
                  <c:v>43204</c:v>
                </c:pt>
                <c:pt idx="23">
                  <c:v>43205</c:v>
                </c:pt>
                <c:pt idx="24">
                  <c:v>43206</c:v>
                </c:pt>
                <c:pt idx="25">
                  <c:v>43207</c:v>
                </c:pt>
                <c:pt idx="26">
                  <c:v>43208</c:v>
                </c:pt>
                <c:pt idx="27">
                  <c:v>43209</c:v>
                </c:pt>
                <c:pt idx="28">
                  <c:v>43210</c:v>
                </c:pt>
                <c:pt idx="29">
                  <c:v>43211</c:v>
                </c:pt>
                <c:pt idx="30">
                  <c:v>43212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3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F6-4FF8-8B6D-668F7D653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428728"/>
        <c:axId val="221427088"/>
      </c:lineChart>
      <c:dateAx>
        <c:axId val="22142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27088"/>
        <c:crosses val="autoZero"/>
        <c:auto val="1"/>
        <c:lblOffset val="100"/>
        <c:baseTimeUnit val="days"/>
      </c:dateAx>
      <c:valAx>
        <c:axId val="22142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2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9</c:v>
                </c:pt>
                <c:pt idx="3">
                  <c:v>5</c:v>
                </c:pt>
                <c:pt idx="4">
                  <c:v>6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0F-4865-A940-DDB3D94BBA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</c:v>
                </c:pt>
                <c:pt idx="1">
                  <c:v>11</c:v>
                </c:pt>
                <c:pt idx="2">
                  <c:v>8</c:v>
                </c:pt>
                <c:pt idx="3">
                  <c:v>6</c:v>
                </c:pt>
                <c:pt idx="4">
                  <c:v>9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0F-4865-A940-DDB3D94BBA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0F-4865-A940-DDB3D94BBA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0F-4865-A940-DDB3D94BBA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0F-4865-A940-DDB3D94BBA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13</c:v>
                </c:pt>
                <c:pt idx="3">
                  <c:v>4</c:v>
                </c:pt>
                <c:pt idx="4">
                  <c:v>8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0F-4865-A940-DDB3D94BBA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455840"/>
        <c:axId val="423335576"/>
      </c:barChart>
      <c:catAx>
        <c:axId val="40645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35576"/>
        <c:crosses val="autoZero"/>
        <c:auto val="1"/>
        <c:lblAlgn val="ctr"/>
        <c:lblOffset val="100"/>
        <c:noMultiLvlLbl val="0"/>
      </c:catAx>
      <c:valAx>
        <c:axId val="42333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45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1.267150570445E-2</c:v>
                </c:pt>
                <c:pt idx="1">
                  <c:v>4.8867690160660998E-3</c:v>
                </c:pt>
                <c:pt idx="2">
                  <c:v>5.1519425285658001E-3</c:v>
                </c:pt>
                <c:pt idx="3">
                  <c:v>6.5459975657072003E-3</c:v>
                </c:pt>
                <c:pt idx="4">
                  <c:v>2.5911240364257002E-2</c:v>
                </c:pt>
                <c:pt idx="6">
                  <c:v>2.5570302991044E-2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B1-414C-9B4B-B9FB87D937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5.1391743985777002E-3</c:v>
                </c:pt>
                <c:pt idx="1">
                  <c:v>5.0507856497078001E-3</c:v>
                </c:pt>
                <c:pt idx="2">
                  <c:v>1.1806211456192E-2</c:v>
                </c:pt>
                <c:pt idx="3">
                  <c:v>5.7410596885012002E-3</c:v>
                </c:pt>
                <c:pt idx="4">
                  <c:v>7.4078189529048002E-3</c:v>
                </c:pt>
                <c:pt idx="5">
                  <c:v>7.7782099005500004E-3</c:v>
                </c:pt>
                <c:pt idx="6">
                  <c:v>5.2780710039447001E-3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B1-414C-9B4B-B9FB87D937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3.7179328293468997E-2</c:v>
                </c:pt>
                <c:pt idx="1">
                  <c:v>1.0327591192629999E-2</c:v>
                </c:pt>
                <c:pt idx="2">
                  <c:v>3.6353120998058E-2</c:v>
                </c:pt>
                <c:pt idx="3">
                  <c:v>1.6524145908207999E-2</c:v>
                </c:pt>
                <c:pt idx="4">
                  <c:v>1.1360350311892999E-2</c:v>
                </c:pt>
                <c:pt idx="5">
                  <c:v>1.6524145908207999E-2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B1-414C-9B4B-B9FB87D937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0.20339672531271999</c:v>
                </c:pt>
                <c:pt idx="2">
                  <c:v>4.4069290484422999E-2</c:v>
                </c:pt>
                <c:pt idx="3">
                  <c:v>4.0679345062544003E-2</c:v>
                </c:pt>
                <c:pt idx="4">
                  <c:v>3.0509508796907999E-2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B1-414C-9B4B-B9FB87D937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4.3824628064282001E-2</c:v>
                </c:pt>
                <c:pt idx="1">
                  <c:v>3.6558764772647002E-2</c:v>
                </c:pt>
                <c:pt idx="2">
                  <c:v>5.8356354647551997E-2</c:v>
                </c:pt>
                <c:pt idx="3">
                  <c:v>9.9045189080708002E-2</c:v>
                </c:pt>
                <c:pt idx="4">
                  <c:v>0.20336768939429001</c:v>
                </c:pt>
                <c:pt idx="5">
                  <c:v>8.5871031691401006E-2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B1-414C-9B4B-B9FB87D9373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1.1121491169536001E-2</c:v>
                </c:pt>
                <c:pt idx="1">
                  <c:v>3.0584100716224E-2</c:v>
                </c:pt>
                <c:pt idx="2">
                  <c:v>2.9343626701159999E-2</c:v>
                </c:pt>
                <c:pt idx="3">
                  <c:v>0.14096490057387001</c:v>
                </c:pt>
                <c:pt idx="4">
                  <c:v>6.1446238711686002E-2</c:v>
                </c:pt>
                <c:pt idx="5">
                  <c:v>0.21887094621646999</c:v>
                </c:pt>
                <c:pt idx="6">
                  <c:v>1.4457938520397E-2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3B1-414C-9B4B-B9FB87D93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130136"/>
        <c:axId val="225129152"/>
      </c:barChart>
      <c:catAx>
        <c:axId val="22513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29152"/>
        <c:crosses val="autoZero"/>
        <c:auto val="1"/>
        <c:lblAlgn val="ctr"/>
        <c:lblOffset val="100"/>
        <c:noMultiLvlLbl val="0"/>
      </c:catAx>
      <c:valAx>
        <c:axId val="22512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3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7B-4C61-802C-F77BAE0A78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19</c:v>
                </c:pt>
                <c:pt idx="1">
                  <c:v>39</c:v>
                </c:pt>
                <c:pt idx="2">
                  <c:v>0</c:v>
                </c:pt>
                <c:pt idx="3">
                  <c:v>0</c:v>
                </c:pt>
                <c:pt idx="4">
                  <c:v>21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7B-4C61-802C-F77BAE0A78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7B-4C61-802C-F77BAE0A78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14</c:v>
                </c:pt>
                <c:pt idx="1">
                  <c:v>3</c:v>
                </c:pt>
                <c:pt idx="2">
                  <c:v>25</c:v>
                </c:pt>
                <c:pt idx="3">
                  <c:v>6</c:v>
                </c:pt>
                <c:pt idx="4">
                  <c:v>16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7B-4C61-802C-F77BAE0A78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7B-4C61-802C-F77BAE0A78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97B-4C61-802C-F77BAE0A78F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8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7B-4C61-802C-F77BAE0A78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991752"/>
        <c:axId val="335990112"/>
      </c:barChart>
      <c:catAx>
        <c:axId val="33599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90112"/>
        <c:crosses val="autoZero"/>
        <c:auto val="1"/>
        <c:lblAlgn val="ctr"/>
        <c:lblOffset val="100"/>
        <c:noMultiLvlLbl val="0"/>
      </c:catAx>
      <c:valAx>
        <c:axId val="33599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9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3.9782130321712003E-2</c:v>
                </c:pt>
                <c:pt idx="14">
                  <c:v>4.3192027206431002E-3</c:v>
                </c:pt>
                <c:pt idx="15">
                  <c:v>1.1314657844747E-2</c:v>
                </c:pt>
                <c:pt idx="16">
                  <c:v>8.6384054412860997E-3</c:v>
                </c:pt>
                <c:pt idx="17">
                  <c:v>2.7279175077746E-3</c:v>
                </c:pt>
                <c:pt idx="18">
                  <c:v>3.0689071962463998E-3</c:v>
                </c:pt>
                <c:pt idx="19">
                  <c:v>8.0473566479349994E-3</c:v>
                </c:pt>
                <c:pt idx="20">
                  <c:v>2.3869278193027E-3</c:v>
                </c:pt>
                <c:pt idx="21">
                  <c:v>4.7738556386054997E-3</c:v>
                </c:pt>
                <c:pt idx="22">
                  <c:v>7.3312783021440998E-3</c:v>
                </c:pt>
                <c:pt idx="23">
                  <c:v>7.5017731463800997E-3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02-4260-8DBF-EBB9250DE0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1.2670467807009001E-2</c:v>
                </c:pt>
                <c:pt idx="14">
                  <c:v>2.2228890889488999E-3</c:v>
                </c:pt>
                <c:pt idx="15">
                  <c:v>5.5572227223722997E-3</c:v>
                </c:pt>
                <c:pt idx="16">
                  <c:v>9.4472786280328999E-3</c:v>
                </c:pt>
                <c:pt idx="17">
                  <c:v>6.6686672668466998E-3</c:v>
                </c:pt>
                <c:pt idx="18">
                  <c:v>5.1867412075474002E-3</c:v>
                </c:pt>
                <c:pt idx="19">
                  <c:v>7.7801118113211996E-3</c:v>
                </c:pt>
                <c:pt idx="20">
                  <c:v>4.8162596927225996E-3</c:v>
                </c:pt>
                <c:pt idx="21">
                  <c:v>5.5572227223722997E-3</c:v>
                </c:pt>
                <c:pt idx="22">
                  <c:v>6.7541630010370998E-3</c:v>
                </c:pt>
                <c:pt idx="23">
                  <c:v>6.9717885062488003E-3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02-4260-8DBF-EBB9250DE0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2.0657742521897001E-2</c:v>
                </c:pt>
                <c:pt idx="15">
                  <c:v>3.4179173990774997E-2</c:v>
                </c:pt>
                <c:pt idx="16">
                  <c:v>1.3771828347931E-2</c:v>
                </c:pt>
                <c:pt idx="17">
                  <c:v>1.5149011182725E-2</c:v>
                </c:pt>
                <c:pt idx="18">
                  <c:v>1.6526194017517998E-2</c:v>
                </c:pt>
                <c:pt idx="19">
                  <c:v>2.0657742521897001E-2</c:v>
                </c:pt>
                <c:pt idx="20">
                  <c:v>1.5493306891423E-2</c:v>
                </c:pt>
                <c:pt idx="21">
                  <c:v>0</c:v>
                </c:pt>
                <c:pt idx="22">
                  <c:v>0</c:v>
                </c:pt>
                <c:pt idx="23">
                  <c:v>1.6526194017517998E-2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02-4260-8DBF-EBB9250DE0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6.1050061050061E-2</c:v>
                </c:pt>
                <c:pt idx="15">
                  <c:v>6.1050061050061E-2</c:v>
                </c:pt>
                <c:pt idx="16">
                  <c:v>0.20350020350020001</c:v>
                </c:pt>
                <c:pt idx="17">
                  <c:v>1.017501017501E-2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3.5612535612536002E-2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02-4260-8DBF-EBB9250DE0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9.9193372574667996E-2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0.15903067020068001</c:v>
                </c:pt>
                <c:pt idx="16">
                  <c:v>0.16453822587863001</c:v>
                </c:pt>
                <c:pt idx="17">
                  <c:v>5.1633334480740999E-2</c:v>
                </c:pt>
                <c:pt idx="18">
                  <c:v>0</c:v>
                </c:pt>
                <c:pt idx="19">
                  <c:v>0</c:v>
                </c:pt>
                <c:pt idx="20">
                  <c:v>4.4748889883309002E-2</c:v>
                </c:pt>
                <c:pt idx="21">
                  <c:v>2.9450124111237E-2</c:v>
                </c:pt>
                <c:pt idx="22">
                  <c:v>1.5834222574094E-2</c:v>
                </c:pt>
                <c:pt idx="23">
                  <c:v>3.7520223056004998E-2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502-4260-8DBF-EBB9250DE0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0.10899182561308</c:v>
                </c:pt>
                <c:pt idx="1">
                  <c:v>6.1539602216909003E-2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8.3412111438581002E-3</c:v>
                </c:pt>
                <c:pt idx="15">
                  <c:v>4.0779254481084E-2</c:v>
                </c:pt>
                <c:pt idx="16">
                  <c:v>5.8722126452761002E-2</c:v>
                </c:pt>
                <c:pt idx="17">
                  <c:v>4.8045376188623E-2</c:v>
                </c:pt>
                <c:pt idx="18">
                  <c:v>0.17664831600215</c:v>
                </c:pt>
                <c:pt idx="19">
                  <c:v>9.1753322582438998E-3</c:v>
                </c:pt>
                <c:pt idx="20">
                  <c:v>0.17683367624978999</c:v>
                </c:pt>
                <c:pt idx="21">
                  <c:v>8.1558508962167996E-3</c:v>
                </c:pt>
                <c:pt idx="22">
                  <c:v>7.7851304009342003E-3</c:v>
                </c:pt>
                <c:pt idx="23">
                  <c:v>4.5227900424474998E-2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502-4260-8DBF-EBB9250DE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992080"/>
        <c:axId val="335994048"/>
      </c:lineChart>
      <c:catAx>
        <c:axId val="33599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94048"/>
        <c:crosses val="autoZero"/>
        <c:auto val="1"/>
        <c:lblAlgn val="ctr"/>
        <c:lblOffset val="100"/>
        <c:noMultiLvlLbl val="0"/>
      </c:catAx>
      <c:valAx>
        <c:axId val="33599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9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3</c:v>
                </c:pt>
                <c:pt idx="15">
                  <c:v>11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5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6A-417C-96DD-13C468F81A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</c:v>
                </c:pt>
                <c:pt idx="14">
                  <c:v>2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3</c:v>
                </c:pt>
                <c:pt idx="21">
                  <c:v>5</c:v>
                </c:pt>
                <c:pt idx="22">
                  <c:v>13</c:v>
                </c:pt>
                <c:pt idx="23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6A-417C-96DD-13C468F81A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11</c:v>
                </c:pt>
                <c:pt idx="16">
                  <c:v>6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6A-417C-96DD-13C468F81A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6A-417C-96DD-13C468F81A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12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11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9</c:v>
                </c:pt>
                <c:pt idx="22">
                  <c:v>1</c:v>
                </c:pt>
                <c:pt idx="2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6A-417C-96DD-13C468F81A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3</c:v>
                </c:pt>
                <c:pt idx="16">
                  <c:v>5</c:v>
                </c:pt>
                <c:pt idx="17">
                  <c:v>5</c:v>
                </c:pt>
                <c:pt idx="18">
                  <c:v>6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D6A-417C-96DD-13C468F81A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42736"/>
        <c:axId val="331949296"/>
      </c:lineChart>
      <c:catAx>
        <c:axId val="33194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9296"/>
        <c:crosses val="autoZero"/>
        <c:auto val="1"/>
        <c:lblAlgn val="ctr"/>
        <c:lblOffset val="100"/>
        <c:noMultiLvlLbl val="0"/>
      </c:catAx>
      <c:valAx>
        <c:axId val="33194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Live Video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  <c:pt idx="6">
                  <c:v>Note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7.8265290856379E-3</c:v>
                </c:pt>
                <c:pt idx="1">
                  <c:v>1.5500843967574E-2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71-4F2B-9B7F-E7546249F8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Live Video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  <c:pt idx="6">
                  <c:v>Note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6.7846819834465003E-3</c:v>
                </c:pt>
                <c:pt idx="1">
                  <c:v>5.9577977327606004E-3</c:v>
                </c:pt>
                <c:pt idx="2">
                  <c:v>3.3111120921813998E-3</c:v>
                </c:pt>
                <c:pt idx="3">
                  <c:v>8.5799664645232008E-3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71-4F2B-9B7F-E7546249F8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Live Video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  <c:pt idx="6">
                  <c:v>Note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2.3816130941278001E-2</c:v>
                </c:pt>
                <c:pt idx="2">
                  <c:v>0</c:v>
                </c:pt>
                <c:pt idx="3">
                  <c:v>1.451373548902E-2</c:v>
                </c:pt>
                <c:pt idx="4">
                  <c:v>1.6526194017517998E-2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71-4F2B-9B7F-E7546249F8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Live Video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  <c:pt idx="6">
                  <c:v>Note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6.7818823750144003E-2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71-4F2B-9B7F-E7546249F8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Live Video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  <c:pt idx="6">
                  <c:v>Note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2.992165159873E-2</c:v>
                </c:pt>
                <c:pt idx="1">
                  <c:v>0.1531584550999</c:v>
                </c:pt>
                <c:pt idx="2">
                  <c:v>0.16579887854563999</c:v>
                </c:pt>
                <c:pt idx="3">
                  <c:v>0</c:v>
                </c:pt>
                <c:pt idx="4">
                  <c:v>0</c:v>
                </c:pt>
                <c:pt idx="5">
                  <c:v>3.6163624111416E-2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71-4F2B-9B7F-E7546249F8B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Live Video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  <c:pt idx="6">
                  <c:v>Note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3.1897732330168002E-2</c:v>
                </c:pt>
                <c:pt idx="1">
                  <c:v>9.5128437987635997E-2</c:v>
                </c:pt>
                <c:pt idx="2">
                  <c:v>0.21938802167242999</c:v>
                </c:pt>
                <c:pt idx="3">
                  <c:v>2.6344407964430001E-2</c:v>
                </c:pt>
                <c:pt idx="4">
                  <c:v>1.2224416175255E-2</c:v>
                </c:pt>
                <c:pt idx="5">
                  <c:v>1.6141315896102001E-2</c:v>
                </c:pt>
                <c:pt idx="6">
                  <c:v>7.7832966320487999E-3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471-4F2B-9B7F-E7546249F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948640"/>
        <c:axId val="331952248"/>
      </c:barChart>
      <c:catAx>
        <c:axId val="33194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52248"/>
        <c:crosses val="autoZero"/>
        <c:auto val="1"/>
        <c:lblAlgn val="ctr"/>
        <c:lblOffset val="100"/>
        <c:noMultiLvlLbl val="0"/>
      </c:catAx>
      <c:valAx>
        <c:axId val="33195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773</c:v>
                </c:pt>
                <c:pt idx="1">
                  <c:v>213</c:v>
                </c:pt>
                <c:pt idx="2">
                  <c:v>125</c:v>
                </c:pt>
                <c:pt idx="3">
                  <c:v>23</c:v>
                </c:pt>
                <c:pt idx="4">
                  <c:v>2906</c:v>
                </c:pt>
                <c:pt idx="5">
                  <c:v>1173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1A-4941-8ED2-BE09524801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32</c:v>
                </c:pt>
                <c:pt idx="1">
                  <c:v>45</c:v>
                </c:pt>
                <c:pt idx="2">
                  <c:v>7</c:v>
                </c:pt>
                <c:pt idx="3">
                  <c:v>1</c:v>
                </c:pt>
                <c:pt idx="4">
                  <c:v>112</c:v>
                </c:pt>
                <c:pt idx="5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1A-4941-8ED2-BE09524801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420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1A-4941-8ED2-BE09524801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64</c:v>
                </c:pt>
                <c:pt idx="5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1A-4941-8ED2-BE09524801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96</c:v>
                </c:pt>
                <c:pt idx="5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1A-4941-8ED2-BE09524801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1A-4941-8ED2-BE09524801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92</c:v>
                </c:pt>
                <c:pt idx="1">
                  <c:v>19</c:v>
                </c:pt>
                <c:pt idx="2">
                  <c:v>14</c:v>
                </c:pt>
                <c:pt idx="3">
                  <c:v>14</c:v>
                </c:pt>
                <c:pt idx="4">
                  <c:v>660</c:v>
                </c:pt>
                <c:pt idx="5">
                  <c:v>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1A-4941-8ED2-BE09524801B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Capacitarte</c:v>
                </c:pt>
                <c:pt idx="1">
                  <c:v>Digital House Argentina</c:v>
                </c:pt>
                <c:pt idx="2">
                  <c:v>Coderhouse</c:v>
                </c:pt>
                <c:pt idx="3">
                  <c:v>Escuela Kaizen</c:v>
                </c:pt>
                <c:pt idx="4">
                  <c:v>EducacionIT</c:v>
                </c:pt>
                <c:pt idx="5">
                  <c:v>Primera Escuela de Arte Multimedial Da Vinci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171</c:v>
                </c:pt>
                <c:pt idx="1">
                  <c:v>37</c:v>
                </c:pt>
                <c:pt idx="2">
                  <c:v>8</c:v>
                </c:pt>
                <c:pt idx="3">
                  <c:v>2</c:v>
                </c:pt>
                <c:pt idx="4">
                  <c:v>1809</c:v>
                </c:pt>
                <c:pt idx="5">
                  <c:v>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F1A-4941-8ED2-BE0952480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950936"/>
        <c:axId val="331951592"/>
      </c:barChart>
      <c:catAx>
        <c:axId val="33195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51592"/>
        <c:crosses val="autoZero"/>
        <c:auto val="1"/>
        <c:lblAlgn val="ctr"/>
        <c:lblOffset val="100"/>
        <c:noMultiLvlLbl val="0"/>
      </c:catAx>
      <c:valAx>
        <c:axId val="33195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5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3-45AC-BE7B-1B64874815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3-45AC-BE7B-1B64874815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03-45AC-BE7B-1B64874815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03-45AC-BE7B-1B64874815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03-45AC-BE7B-1B64874815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E03-45AC-BE7B-1B6487481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461200"/>
        <c:axId val="346468416"/>
      </c:barChart>
      <c:catAx>
        <c:axId val="34646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68416"/>
        <c:crosses val="autoZero"/>
        <c:auto val="1"/>
        <c:lblAlgn val="ctr"/>
        <c:lblOffset val="100"/>
        <c:noMultiLvlLbl val="0"/>
      </c:catAx>
      <c:valAx>
        <c:axId val="34646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6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Capacitarte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48-4C74-BF1F-125DAE7F67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Digital House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48-4C74-BF1F-125DAE7F67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Coderhouse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48-4C74-BF1F-125DAE7F67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Escuela Kaizen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48-4C74-BF1F-125DAE7F67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EducacionIT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48-4C74-BF1F-125DAE7F67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Primera Escuela de Arte Multimedial Da Vinci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48-4C74-BF1F-125DAE7F6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444072"/>
        <c:axId val="424435872"/>
      </c:barChart>
      <c:catAx>
        <c:axId val="42444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35872"/>
        <c:crosses val="autoZero"/>
        <c:auto val="1"/>
        <c:lblAlgn val="ctr"/>
        <c:lblOffset val="100"/>
        <c:noMultiLvlLbl val="0"/>
      </c:catAx>
      <c:valAx>
        <c:axId val="42443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4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A619A-79E0-4995-B0FC-90F48AB6D8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732F5A-4EFA-47C2-A29B-4A6E5BD483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82297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DE4D1-96C0-4B93-8622-E37F7587F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CoderHouse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CFACB5-8456-4170-8BF3-10A234340B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9426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90334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40122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6126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96741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053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2506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33477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31221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7643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7858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9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Capacitarte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8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EducacionIT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04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Digital House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85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Primera Escuela de Arte Multimedial Da Vinci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396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Coderhouse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3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Escuela Kaizen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976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4001A-6CCD-4CFB-889B-81FF6B78A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562254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D132-448D-4AC2-B658-8F3995F18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F38484-9EA4-40B0-B98D-3A3D1E738C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0415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61C6F-6C15-43C0-9AA4-11D814EFC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5B4BE-889C-4E91-939A-166B17BEE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08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20F87-F933-40D2-82CC-E53E6ECC9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28AD34-6DB8-44B4-BCBA-646194760A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092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BF164-4D44-423E-A71D-F23517FE1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60863-5B3E-4882-A3C3-88F9EEAD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417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197C6-344D-4322-8989-52069BED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EFAEC1-32AC-4348-8237-BA4DAB2535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7298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AE479-EDDC-42DB-BB78-D145B0013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C9D80-CDE2-46E7-BBAF-D19FDA7A6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07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BA21-0F7D-4CE4-BC59-50300B600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E6D48B-3A8A-4182-9947-F33EC8C7FE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1550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E7F6C-A5CC-41F1-AD66-E7E599931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5C904-2F7C-4443-BE45-F9DA4E4F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426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2BBB9-7763-4D2B-87E9-26D7E8C1E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3890EF-D571-4CE0-BBBF-4E38B33877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8258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C8F9A-301B-4013-86D0-7A573061F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F414D-353B-4A07-9A13-3F502C4A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99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EACD-2905-4E61-B228-0E0EF53F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CoderHouse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DCC224-ECDE-40AC-ADB1-3D16611F48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7669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78878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7897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130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119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485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822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519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2877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9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- 2018-04-13 16:01:51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#CasualFriday #AlFinViernes Que levante la mano el que conoció alguno de estos 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97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Primera Escuela de Arte Multimedial Da Vinci - 2018-04-21 18:51:42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💡 ¿Lo sabías? El póster de La tumba de las luciérnagas (1988) ocultaba un secreto: al modificar los colores, aparece un bombardero estadounidense B-29 sobre los personajes.
Su director, Isao Takahata, falleció recientemente y lo recordamos aquí ---&gt; https://buff.ly/2uXmSJm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54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- 2018-03-23 15:40:42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#CasualFriday #AlFinViernes 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42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- 2018-04-19 00:10:18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🛡️ ¡Seguí en vivo el Seminario Gratuito de Seguridad Informática! 🛡️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984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F5390-E0FA-4AB3-929D-88E6615C5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3542234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DC1BF-CD4A-4843-AD12-D1127B9A3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CoderHouse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FA91A5-105B-47C7-851B-6EBC9FCDE5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6962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98366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377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1513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4813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4664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630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3246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5490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0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Primera Escuela de Arte Multimedial Da Vinci - 2018-04-19 20:06:17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¡Bienvenidos!
¡Hoy vamos a diseñar en vivo un game concept con Durgan Nallar! Vos decís qué hacer y trabajamos todos juntos, profesor y espectadores. ¿Qué hace que un juego atrape y esté bueno? ¿Qué hace que se venda bien? ¿Cómo se trabaja el diseño de un juego? ¡Todas tus dudas las resolvemos en esta clase abierta y gratuita!
Escribí tus comentarios y Durgan te responde ¡en vivo!
De paso, te contamos todo sobre el curso de Game Design que comienza el 21 de Abril.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007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9F7A8-5F5D-4A83-ACEC-E11A1903F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1622437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B9277-595C-43C3-A4CF-052CE85B5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CoderHouse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5625FF-488D-4166-B5B0-71D4E70F08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6344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18492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0954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881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7116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778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3662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1339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337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72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- 2018-04-05 16:00:00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🔥¡NUEVO SORTEO!🔥
🔝 ¿Querés dar tus primeros pasos en el mundo IT, y gratis? 🔝
🌐 ¡Participá de nuestro sorteo por cualquier curso introductorio, presencial o a distancia! 🌐
✅ HTML5: Fundamentos de una Página Web
✅ Java para no Programadores
✅ Introducción a C#.NET
✅ Fundamentos de JavaScript
✅ Introducción a Bases de Datos y SQL
✅ Introducción al Paradigma de Objetos
✅ Introducción al Marketing Digital
✅ Introducción a la Seguridad Informática
✅ Introducción a Linux
✅ Introducción a Redes
✅ Gestión de Proyectos
➡️ Para participar compartí esta publicación de forma pública y dale Me Gusta. ¡Anunciamos el ganador el 2 de mayo! ⬅️
¡Mucha suerte!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740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99042-20F9-4C28-A0A6-F1C0A30EFC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3258483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28923-7B68-4B8B-B3B3-3D4E6A7BC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CoderHouse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75E86C-2679-4423-BAD8-A77EA6CD83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307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51905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1687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96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1119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6773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419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5356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783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10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- 2018-04-06 16:01:47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#CasualFriday #AlFinViernes Tu cerebro todas las noches 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25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- 2018-04-18 00:05:09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💻 ¡Seguí en vivo el Seminario Gratuito y de Node.JS, MongoDB y React! 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67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Capacitarte - 2018-04-13 13:40:08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#Inspiración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32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- 2018-04-14 00:05:10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¡Seguí en vivo el Seminario de Windows Server 2016!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39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- 2018-04-14 00:05:10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¡Seguí en vivo el Seminario de Windows Server 2016!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20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- 2018-03-29 00:11:36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¡Seguí en vivo el Seminario de JavaScript!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12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D98C6-A248-4E78-B0A4-6D8B9C487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65321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67FD2-A9A1-48AF-A2C5-25373EE92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CoderHouse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FEC17A-C1F2-42B9-8F70-8B7C1AED63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189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93498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888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6397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5669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4407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878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59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1157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73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Primera Escuela de Arte Multimedial Da Vinci - 2018-04-20 17:00:33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🖥️ Nuestro profe y coordinador de los Cursos de Modelado 3D y Render y Escultura Digital con Zbrush, Diego Viegas, nos muestra un poco del proceso de preproducción y producción para un proyecto de la marca #Nike: Superfly 6 Elite FG.
Si te interesa el curso de Modelado 3D, ingresá acá ---&gt; https://buff.ly/2I12M2f
Si preferís Escultura Digital, entrá acá ---&gt; https://buff.ly/2Jb8Hmc
#TrabajosDaVinci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08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- 2018-04-11 00:05:06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🖥️ ¡Comenzá tu camino como Diseñador Web con nuestro seminario gratuito! 🖥️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78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Capacitarte - 2018-03-23 13:28:13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#Inspiración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32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- 2018-03-23 23:00:00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👩‍💻👨‍💻 "Los sueldos promedio arrancan desde los 22 mil pesos (1100 dólares aproximadamente) en los perfiles de programadores sin experiencia" 💲💲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202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3FDD1-F8EE-4BCE-9985-691C923A2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3656667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45A14-0457-4E28-81D6-3EFD06A5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CoderHouse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D11F8-9630-40E8-9CC7-7D0073ABAA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3699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59272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1962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7627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9771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9821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539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8177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9571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67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- 2018-04-03 17:01:22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#FotosConHistoria  💻 El 3 de abril de 1986, IBM lanzó su primera computadora "portátil". Contaba con un procesador 80C88, 256 KB de RAM,  pantalla monocromática LCD, costaba 2 mil dólares y pesaba... 6 kilos 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65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- 2018-04-20 15:30:24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#CasualFriday #AlFinViernes De todos los días, ¿no?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0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- 2018-03-26 23:00:00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💻➡️ La misión es muy clara: que pierdas el menos tiempo posible con configuraciones y empieces a programar cuanto antes: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69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- 2018-03-28 16:31:11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#MiercolesDeTips 5 consejos para optimizar el tiempo durante el trabajo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68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EducacionIT - 2018-04-17 16:00:49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#FotosConHistoria Hace 40 años Microsoft lanzó COBOL-80: el lenguaje de programación más longevo que aún sigue en uso. Hoy en día, por su gran capacidad de procesamiento por lotes, bancos e importantes empresas del mundo continúan con su uso.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156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BAB70-1204-4BA2-9863-7F51968FD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1944036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1AA3-0AF0-44E9-9D79-E7F735DB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CoderHouse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F5ADF1-D685-4D86-9C45-433CEA8219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3393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21809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764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949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904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6284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168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3244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7889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05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Capacitarte - 2018-04-16 15:37:07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primer filtro que pasa un candidato a un puesto laboral es el currículum: conocé tips para armarlo en esta nota de nuestro blog.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70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Primera Escuela de Arte Multimedial Da Vinci - 2018-03-28 16:52:26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🖌️ Los profes 𝐋𝐞𝐨 𝐒𝐜𝐡𝐢𝐞𝐝𝐚 y 𝐌𝐚𝐫𝐭í𝐧 𝐕𝐨𝐲𝐜𝐡𝐢𝐬𝐤𝐨 nos cuentan de qué trata el 𝗖𝗼𝗻𝗰𝗲𝗽𝘁 𝗔𝗿𝘁 en la creación de videojuegos y cómo evoluciona en un proyecto.
Descubrí más de éste y otros temas en el Curso de Formación Profesional 𝗔𝗿𝘁𝗲 𝗽𝗮𝗿𝗮 𝗩𝗶𝗱𝗲𝗼𝗷𝘂𝗲𝗴𝗼𝘀 (¡hay vacantes!) ---&gt; https://buff.ly/2pNVqYG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04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1B2A5-3735-4EAC-9FF3-E9993C671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993458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01868-F8E2-4D67-8058-A0822145E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CoderHouse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B878B5-8AF6-48FE-B3DA-EC413E872A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6685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20629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8915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114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012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059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4401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3568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883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89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Primera Escuela de Arte Multimedial Da Vinci - 2018-04-11 23:19:02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VIERNES 13 empieza el nuevo Curso de Creación de Videojuegos PARA CHICOS (9 a 11 años). 
+ Info en https://goo.gl/ywmcV2
Una chance única para que los más pequeños aprendan a crear sus propios juegos de la mano de Leo Schieda, Director de Arte para proyectos de LEGO, Disney y Cartoon Network, y Germán Patrizi, un gran desarrollador independiente especializado en juegos para chicos. 
¡Anímense! Al finalizar el curso, se llevan sus propios videojuegos, aprenden a publicarlo, y con las herramientas aprendidas, siguen creando juegos en casa.
TODA LA INFO EN https://goo.gl/ywmcV2
Imágenes por Martín Voychisko, profesor de Arte para Videojuegos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76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072AB-A4C0-4361-A110-758569A80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535791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C3DE5-1D83-490A-A1A4-6EFB00AA5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CoderHouse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C02EB3-D621-4EB3-87C6-A78BDB507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795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17935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5287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9839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575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583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82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001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452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02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Primera Escuela de Arte Multimedial Da Vinci - 2018-04-06 00:07:08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David Marchand creará un videojuego de carreras utilizando Construct 2, en esta clase abierta por Facebook Live. Vas a poder hacerle las preguntas que quieras en los comentarios y él te las responde ¡EN VIVO!
A las 20:30 David Marchand y Martín Voychisko iniciarán una charla informativa acerca del Curso de Formación Profesional en Realización Integral de Videojuegos y responderán preguntas en vivo a los interesados.
Si les interesa esta charla, también les puede interesar el Curso  Realización Integral de Videojuegos:
https://davinci.edu.ar/cursos/formacion/realizacion-integral-de-videojuegos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845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AEBA4-086D-4805-A8E0-5758E5762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1479797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A65D6-1E81-49FC-AB61-4DA569EDC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007E6D-2137-4C94-8DC8-53A9FAE8A0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7981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C5A9A-DBD1-448C-B5FE-ED5910232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D7F5F-1938-4396-8F9B-97E3F428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25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BB68-5A32-4677-9729-63703C3D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95CDF0-1FDB-4350-B582-56125998B4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3254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51B1B-D536-4B97-B242-A64BC96877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54875-9D85-45A6-B1AA-10A15097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655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DC287-FEA4-49B0-BF88-C82AA138A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589F99-F4A1-44C1-AD81-B8661A655B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3921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B065B-6DE7-4BE4-8F23-E2AFCBEA52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67B52-A257-4A20-BD34-EE7438570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435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8350A-2E2B-42A7-B465-59643E4E7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33EE51-5252-43B4-880F-1D305B77AB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0914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C7CBD-9F1B-498C-98FB-B1F0F9842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704AE-401C-4FD0-AA97-BAE5E455F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974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E7A5B-6DCE-4675-AA62-FA55493E5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4987D5-935E-41B7-882B-350E30EDF3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8072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20EFF-0137-4A09-9F16-FD19F8195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21616-63C3-41C3-AA53-7BDEDDDE6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867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088A9-26D2-44B1-A894-266D56DC7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ABF1E4-84D3-4284-B592-1C48DFC2F8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665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76E13-41EF-49CD-950D-37984C5C5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6629B-EFFA-4F7D-A001-FDBB2109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1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3F30E-D35D-4CD3-AA75-5B64CC253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934358-3BD8-4FC6-9FDB-1E5477AC48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4944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C4BF5D-0B87-47A2-80DC-D755256D5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875B0-8D3E-4B2C-A847-470BC4F3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065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0F4F-2A31-4882-A93F-6675C0A1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2360C9-2E59-401E-A548-504B6256E3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7618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04867-A5A3-4BE7-906F-8108A3B81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37DE6-69AE-4AAE-A760-84469E50D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456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F6117-08FC-4069-9131-8AB9E5E0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| CoderHouse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A6702-4F83-4C9D-B1F9-5CD963B96C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694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03493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0338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031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516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5710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74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Heredia  - Música Rioplatense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Primera Escuela de Arte Multimedial Da Vinci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9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ASEA - Asociación de Emprendedores de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Digital House Argentina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8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Vero Mak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Primera Escuela de Arte Multimedial Da Vinci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36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Alejandro Casale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Primera Escuela de Arte Multimedial Da Vinci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175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FB8E4-4C72-4FFC-A08A-101F55206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4845914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C6EBE-B91A-4ABE-86CB-DA907504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CoderHouse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CDB62E-0F8F-4620-A164-5E013E8EE7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439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4658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4055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294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186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701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000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57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Coderhouse </a:t>
                      </a:r>
                      <a:r>
                        <a:rPr lang="en-US" sz="1000"/>
                        <a:t> got a post by </a:t>
                      </a:r>
                      <a:r>
                        <a:rPr lang="en-US" sz="1000" b="1"/>
                        <a:t> n/a - 2018-03-26 17:49:03 </a:t>
                      </a:r>
                      <a:r>
                        <a:rPr lang="en-US" sz="1000"/>
                        <a:t>
 Se busca ejecutivo de cuentas para Agencia de Marketing Digital
bacanamktdigital@gmail.com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500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386E2-DE22-4454-84F1-525B57729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3414751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902C8-724A-435E-88D5-2BE0C223A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83F7EF-937B-438E-8609-9F403B8DA6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3877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F89F2-E748-4473-AEE1-E4B7F8773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3964E-E80B-4FD9-9B4B-D7313FD14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488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92F59-B662-4A4B-97EA-28D6ADDF5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CoderHouse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A5E266-505E-493D-852A-D4E94C53A0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257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29959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89840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15023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15003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79298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4584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25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#desarrollador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951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#DISEÑOUI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8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#relacionamiento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29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599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#workshop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67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#webinar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24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37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#SocialMedia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357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01589-0BFF-445E-9575-4B684358B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1196325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0BE93-4FE1-4CD9-882A-F442B350C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CoderHouse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5CE036-7CD4-427F-BAC6-A3DE15196C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843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880490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53334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87121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03010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05655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25350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90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#marketingdigital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72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#CoderHouse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34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#DISEÑOUX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80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#cardsorting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0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#freelancer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81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#cursos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21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59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#ProductManager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8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#Wordpress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70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#wordpress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594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D54A6-EC74-4023-A025-A0649B529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1206220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D4567-66FC-49A5-867C-6601ADF8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CoderHouse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7485E-12BE-4704-B0B9-F90598199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724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34127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57544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76290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1996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73402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9707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91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#coworking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2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#coderhouse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45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#musichub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9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#alumnos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5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#Alumnas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243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9C238-7865-452E-98D9-BFCB6AADD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26470229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930D0-B5FB-4AF8-AD53-AF1CCFADF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 | CoderHouse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FFD344-7176-4BF5-9261-D048754855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698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80992-4E99-47C2-8391-1C8D8CC105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03/23/2018 - 04/22/2018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F6C4D-6DC4-4273-823A-C07DEDAB7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32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1258</Words>
  <Application>Microsoft Office PowerPoint</Application>
  <PresentationFormat>On-screen Show (4:3)</PresentationFormat>
  <Paragraphs>624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Calibri</vt:lpstr>
      <vt:lpstr>Arial</vt:lpstr>
      <vt:lpstr>quintly_template</vt:lpstr>
      <vt:lpstr>Reporte Facebook</vt:lpstr>
      <vt:lpstr>Facebook Key Metrics Table | CoderHouse</vt:lpstr>
      <vt:lpstr>Facebook Fans Total | CoderHouse</vt:lpstr>
      <vt:lpstr>Facebook Key Metrics Radar | CoderHouse</vt:lpstr>
      <vt:lpstr>Facebook Interaction Rate | CoderHouse</vt:lpstr>
      <vt:lpstr>Facebook Fans Change Per Weekday | CoderHouse</vt:lpstr>
      <vt:lpstr>Facebook Fans Change | CoderHouse</vt:lpstr>
      <vt:lpstr>Facebook Own Posts Table | CoderHouse - 1 of 9</vt:lpstr>
      <vt:lpstr>Facebook Own Posts Table | CoderHouse - 2 of 9</vt:lpstr>
      <vt:lpstr>Facebook Own Posts Table | CoderHouse - 3 of 9</vt:lpstr>
      <vt:lpstr>Facebook Own Posts Table | CoderHouse - 4 of 9</vt:lpstr>
      <vt:lpstr>Facebook Own Posts Table | CoderHouse - 5 of 9</vt:lpstr>
      <vt:lpstr>Facebook Own Posts Table | CoderHouse - 6 of 9</vt:lpstr>
      <vt:lpstr>Facebook Own Posts Table | CoderHouse - 7 of 9</vt:lpstr>
      <vt:lpstr>Facebook Own Posts Table | CoderHouse - 8 of 9</vt:lpstr>
      <vt:lpstr>Facebook Own Posts Table | CoderHouse - 9 of 9</vt:lpstr>
      <vt:lpstr>Facebook Own Posts | CoderHouse</vt:lpstr>
      <vt:lpstr>Facebook Own Posts By Weekday | CoderHouse</vt:lpstr>
      <vt:lpstr>Facebook Interaction Rate By Weekday | CoderHouse</vt:lpstr>
      <vt:lpstr>Facebook Post Type Distribution Per Profile | CoderHouse</vt:lpstr>
      <vt:lpstr>Facebook Interaction Rate By Hour | CoderHouse</vt:lpstr>
      <vt:lpstr>Facebook Own Posts By Hour | CoderHouse</vt:lpstr>
      <vt:lpstr>Facebook Interaction Rate By Post Type | CoderHouse</vt:lpstr>
      <vt:lpstr>Facebook Interactions Distribution | CoderHouse</vt:lpstr>
      <vt:lpstr>Facebook Key Influencers | CoderHouse</vt:lpstr>
      <vt:lpstr>Facebook User Posts Table | CoderHouse</vt:lpstr>
      <vt:lpstr>Facebook Response Times | CoderHouse</vt:lpstr>
      <vt:lpstr>Facebook Hashtag Detection | CoderHouse - 1 of 3</vt:lpstr>
      <vt:lpstr>Facebook Hashtag Detection | CoderHouse - 2 of 3</vt:lpstr>
      <vt:lpstr>Facebook Hashtag Detection | CoderHouse - 3 of 3</vt:lpstr>
      <vt:lpstr>Facebook User Questions By Weekday | CoderHouse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2018-04-30T10:32:33Z</dcterms:created>
  <dcterms:modified xsi:type="dcterms:W3CDTF">2018-04-30T10:33:35Z</dcterms:modified>
</cp:coreProperties>
</file>