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2745</c:v>
                </c:pt>
                <c:pt idx="1">
                  <c:v>2749</c:v>
                </c:pt>
                <c:pt idx="2">
                  <c:v>2755</c:v>
                </c:pt>
                <c:pt idx="3">
                  <c:v>2754</c:v>
                </c:pt>
                <c:pt idx="4">
                  <c:v>2756</c:v>
                </c:pt>
                <c:pt idx="5">
                  <c:v>2760</c:v>
                </c:pt>
                <c:pt idx="6">
                  <c:v>2761</c:v>
                </c:pt>
                <c:pt idx="7">
                  <c:v>2764</c:v>
                </c:pt>
                <c:pt idx="8">
                  <c:v>2763</c:v>
                </c:pt>
                <c:pt idx="9">
                  <c:v>2763</c:v>
                </c:pt>
                <c:pt idx="10">
                  <c:v>2764</c:v>
                </c:pt>
                <c:pt idx="11">
                  <c:v>2765</c:v>
                </c:pt>
                <c:pt idx="12">
                  <c:v>2769</c:v>
                </c:pt>
                <c:pt idx="13">
                  <c:v>2771</c:v>
                </c:pt>
                <c:pt idx="14">
                  <c:v>2774</c:v>
                </c:pt>
                <c:pt idx="15">
                  <c:v>2778</c:v>
                </c:pt>
                <c:pt idx="16">
                  <c:v>2779</c:v>
                </c:pt>
                <c:pt idx="17">
                  <c:v>2780</c:v>
                </c:pt>
                <c:pt idx="18">
                  <c:v>2784</c:v>
                </c:pt>
                <c:pt idx="19">
                  <c:v>2784</c:v>
                </c:pt>
                <c:pt idx="20">
                  <c:v>2787</c:v>
                </c:pt>
                <c:pt idx="21">
                  <c:v>2791</c:v>
                </c:pt>
                <c:pt idx="22">
                  <c:v>2793</c:v>
                </c:pt>
                <c:pt idx="23">
                  <c:v>2800</c:v>
                </c:pt>
                <c:pt idx="24">
                  <c:v>2800</c:v>
                </c:pt>
                <c:pt idx="25">
                  <c:v>2803</c:v>
                </c:pt>
                <c:pt idx="26">
                  <c:v>2803</c:v>
                </c:pt>
                <c:pt idx="27">
                  <c:v>2807</c:v>
                </c:pt>
                <c:pt idx="28">
                  <c:v>2810</c:v>
                </c:pt>
                <c:pt idx="29">
                  <c:v>2812</c:v>
                </c:pt>
                <c:pt idx="30">
                  <c:v>2814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02-4679-AC8C-18AB3D5DF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685512"/>
        <c:axId val="249686168"/>
      </c:lineChart>
      <c:dateAx>
        <c:axId val="24968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86168"/>
        <c:crosses val="autoZero"/>
        <c:auto val="1"/>
        <c:lblOffset val="100"/>
        <c:baseTimeUnit val="days"/>
      </c:dateAx>
      <c:valAx>
        <c:axId val="24968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8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7A-4598-8620-D28C9C805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2200928"/>
        <c:axId val="252202240"/>
      </c:radarChart>
      <c:catAx>
        <c:axId val="25220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02240"/>
        <c:crosses val="autoZero"/>
        <c:auto val="1"/>
        <c:lblAlgn val="ctr"/>
        <c:lblOffset val="100"/>
        <c:noMultiLvlLbl val="0"/>
      </c:catAx>
      <c:valAx>
        <c:axId val="25220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0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99-4EA1-9154-0EB3027B3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925600"/>
        <c:axId val="175925928"/>
      </c:barChart>
      <c:catAx>
        <c:axId val="17592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925928"/>
        <c:crosses val="autoZero"/>
        <c:auto val="1"/>
        <c:lblAlgn val="ctr"/>
        <c:lblOffset val="100"/>
        <c:noMultiLvlLbl val="0"/>
      </c:catAx>
      <c:valAx>
        <c:axId val="17592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92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216</c:v>
                </c:pt>
                <c:pt idx="1">
                  <c:v>216</c:v>
                </c:pt>
                <c:pt idx="2">
                  <c:v>216</c:v>
                </c:pt>
                <c:pt idx="3">
                  <c:v>216</c:v>
                </c:pt>
                <c:pt idx="4">
                  <c:v>216</c:v>
                </c:pt>
                <c:pt idx="5">
                  <c:v>216</c:v>
                </c:pt>
                <c:pt idx="6">
                  <c:v>217</c:v>
                </c:pt>
                <c:pt idx="7">
                  <c:v>217</c:v>
                </c:pt>
                <c:pt idx="8">
                  <c:v>217</c:v>
                </c:pt>
                <c:pt idx="9">
                  <c:v>217</c:v>
                </c:pt>
                <c:pt idx="10">
                  <c:v>217</c:v>
                </c:pt>
                <c:pt idx="11">
                  <c:v>218</c:v>
                </c:pt>
                <c:pt idx="12">
                  <c:v>218</c:v>
                </c:pt>
                <c:pt idx="13">
                  <c:v>218</c:v>
                </c:pt>
                <c:pt idx="14">
                  <c:v>218</c:v>
                </c:pt>
                <c:pt idx="15">
                  <c:v>218</c:v>
                </c:pt>
                <c:pt idx="16">
                  <c:v>219</c:v>
                </c:pt>
                <c:pt idx="17">
                  <c:v>219</c:v>
                </c:pt>
                <c:pt idx="18">
                  <c:v>219</c:v>
                </c:pt>
                <c:pt idx="19">
                  <c:v>219</c:v>
                </c:pt>
                <c:pt idx="20">
                  <c:v>220</c:v>
                </c:pt>
                <c:pt idx="21">
                  <c:v>220</c:v>
                </c:pt>
                <c:pt idx="22">
                  <c:v>220</c:v>
                </c:pt>
                <c:pt idx="23">
                  <c:v>220</c:v>
                </c:pt>
                <c:pt idx="24">
                  <c:v>220</c:v>
                </c:pt>
                <c:pt idx="25">
                  <c:v>220</c:v>
                </c:pt>
                <c:pt idx="26">
                  <c:v>221</c:v>
                </c:pt>
                <c:pt idx="27">
                  <c:v>221</c:v>
                </c:pt>
                <c:pt idx="28">
                  <c:v>221</c:v>
                </c:pt>
                <c:pt idx="29">
                  <c:v>221</c:v>
                </c:pt>
                <c:pt idx="30">
                  <c:v>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9E-4A42-9C99-245D97940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057352"/>
        <c:axId val="336059648"/>
      </c:lineChart>
      <c:dateAx>
        <c:axId val="336057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59648"/>
        <c:crosses val="autoZero"/>
        <c:auto val="1"/>
        <c:lblOffset val="100"/>
        <c:baseTimeUnit val="days"/>
      </c:dateAx>
      <c:valAx>
        <c:axId val="33605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5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2935915</c:v>
                </c:pt>
                <c:pt idx="1">
                  <c:v>2937137</c:v>
                </c:pt>
                <c:pt idx="2">
                  <c:v>2938120</c:v>
                </c:pt>
                <c:pt idx="3">
                  <c:v>2938995</c:v>
                </c:pt>
                <c:pt idx="4">
                  <c:v>2939691</c:v>
                </c:pt>
                <c:pt idx="5">
                  <c:v>2940966</c:v>
                </c:pt>
                <c:pt idx="6">
                  <c:v>2941801</c:v>
                </c:pt>
                <c:pt idx="7">
                  <c:v>2943276</c:v>
                </c:pt>
                <c:pt idx="8">
                  <c:v>2944709</c:v>
                </c:pt>
                <c:pt idx="9">
                  <c:v>2945517</c:v>
                </c:pt>
                <c:pt idx="10">
                  <c:v>2945970</c:v>
                </c:pt>
                <c:pt idx="11">
                  <c:v>2946303</c:v>
                </c:pt>
                <c:pt idx="12">
                  <c:v>2946799</c:v>
                </c:pt>
                <c:pt idx="13">
                  <c:v>2947195</c:v>
                </c:pt>
                <c:pt idx="14">
                  <c:v>2947698</c:v>
                </c:pt>
                <c:pt idx="15">
                  <c:v>2948664</c:v>
                </c:pt>
                <c:pt idx="16">
                  <c:v>2949205</c:v>
                </c:pt>
                <c:pt idx="17">
                  <c:v>2949682</c:v>
                </c:pt>
                <c:pt idx="18">
                  <c:v>2949874</c:v>
                </c:pt>
                <c:pt idx="19">
                  <c:v>2950405</c:v>
                </c:pt>
                <c:pt idx="20">
                  <c:v>2951085</c:v>
                </c:pt>
                <c:pt idx="21">
                  <c:v>2951592</c:v>
                </c:pt>
                <c:pt idx="22">
                  <c:v>2952317</c:v>
                </c:pt>
                <c:pt idx="23">
                  <c:v>2952976</c:v>
                </c:pt>
                <c:pt idx="24">
                  <c:v>2953348</c:v>
                </c:pt>
                <c:pt idx="25">
                  <c:v>2953633</c:v>
                </c:pt>
                <c:pt idx="26">
                  <c:v>2954134</c:v>
                </c:pt>
                <c:pt idx="27">
                  <c:v>2954911</c:v>
                </c:pt>
                <c:pt idx="28">
                  <c:v>2955674</c:v>
                </c:pt>
                <c:pt idx="29">
                  <c:v>2956304</c:v>
                </c:pt>
                <c:pt idx="30">
                  <c:v>2956824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A0-44F2-8F2D-5C3323A54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824352"/>
        <c:axId val="335823368"/>
      </c:lineChart>
      <c:dateAx>
        <c:axId val="335824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23368"/>
        <c:crosses val="autoZero"/>
        <c:auto val="1"/>
        <c:lblOffset val="100"/>
        <c:baseTimeUnit val="days"/>
      </c:dateAx>
      <c:valAx>
        <c:axId val="33582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2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1726</c:v>
                </c:pt>
                <c:pt idx="1">
                  <c:v>1306</c:v>
                </c:pt>
                <c:pt idx="2">
                  <c:v>970</c:v>
                </c:pt>
                <c:pt idx="3">
                  <c:v>922</c:v>
                </c:pt>
                <c:pt idx="4">
                  <c:v>687</c:v>
                </c:pt>
                <c:pt idx="5">
                  <c:v>1338</c:v>
                </c:pt>
                <c:pt idx="6">
                  <c:v>901</c:v>
                </c:pt>
                <c:pt idx="7">
                  <c:v>1008</c:v>
                </c:pt>
                <c:pt idx="8">
                  <c:v>1876</c:v>
                </c:pt>
                <c:pt idx="9">
                  <c:v>762</c:v>
                </c:pt>
                <c:pt idx="10">
                  <c:v>525</c:v>
                </c:pt>
                <c:pt idx="11">
                  <c:v>352</c:v>
                </c:pt>
                <c:pt idx="12">
                  <c:v>517</c:v>
                </c:pt>
                <c:pt idx="13">
                  <c:v>386</c:v>
                </c:pt>
                <c:pt idx="14">
                  <c:v>324</c:v>
                </c:pt>
                <c:pt idx="15">
                  <c:v>931</c:v>
                </c:pt>
                <c:pt idx="16">
                  <c:v>758</c:v>
                </c:pt>
                <c:pt idx="17">
                  <c:v>452</c:v>
                </c:pt>
                <c:pt idx="18">
                  <c:v>246</c:v>
                </c:pt>
                <c:pt idx="19">
                  <c:v>396</c:v>
                </c:pt>
                <c:pt idx="20">
                  <c:v>785</c:v>
                </c:pt>
                <c:pt idx="21">
                  <c:v>394</c:v>
                </c:pt>
                <c:pt idx="22">
                  <c:v>714</c:v>
                </c:pt>
                <c:pt idx="23">
                  <c:v>-714</c:v>
                </c:pt>
                <c:pt idx="24">
                  <c:v>870</c:v>
                </c:pt>
                <c:pt idx="25">
                  <c:v>24</c:v>
                </c:pt>
                <c:pt idx="26">
                  <c:v>1357</c:v>
                </c:pt>
                <c:pt idx="27">
                  <c:v>465</c:v>
                </c:pt>
                <c:pt idx="28">
                  <c:v>1094</c:v>
                </c:pt>
                <c:pt idx="29">
                  <c:v>540</c:v>
                </c:pt>
                <c:pt idx="30">
                  <c:v>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B0-405F-B0EF-B36C5DFC7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826648"/>
        <c:axId val="332331056"/>
      </c:lineChart>
      <c:dateAx>
        <c:axId val="335826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31056"/>
        <c:crosses val="autoZero"/>
        <c:auto val="1"/>
        <c:lblOffset val="100"/>
        <c:baseTimeUnit val="days"/>
      </c:dateAx>
      <c:valAx>
        <c:axId val="33233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2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7.6711</c:v>
                </c:pt>
                <c:pt idx="1">
                  <c:v>5.8044000000000002</c:v>
                </c:pt>
                <c:pt idx="2">
                  <c:v>4.3110999999999997</c:v>
                </c:pt>
                <c:pt idx="3">
                  <c:v>4.0978000000000003</c:v>
                </c:pt>
                <c:pt idx="4">
                  <c:v>3.0533000000000001</c:v>
                </c:pt>
                <c:pt idx="5">
                  <c:v>5.9466999999999999</c:v>
                </c:pt>
                <c:pt idx="6">
                  <c:v>4.0044000000000004</c:v>
                </c:pt>
                <c:pt idx="7">
                  <c:v>4.4800000000000004</c:v>
                </c:pt>
                <c:pt idx="8">
                  <c:v>8.3009000000000004</c:v>
                </c:pt>
                <c:pt idx="9">
                  <c:v>3.3717000000000001</c:v>
                </c:pt>
                <c:pt idx="10">
                  <c:v>2.323</c:v>
                </c:pt>
                <c:pt idx="11">
                  <c:v>1.5575000000000001</c:v>
                </c:pt>
                <c:pt idx="12">
                  <c:v>2.2875999999999999</c:v>
                </c:pt>
                <c:pt idx="13">
                  <c:v>1.7003999999999999</c:v>
                </c:pt>
                <c:pt idx="14">
                  <c:v>1.4273</c:v>
                </c:pt>
                <c:pt idx="15">
                  <c:v>4.1013000000000002</c:v>
                </c:pt>
                <c:pt idx="16">
                  <c:v>3.3391999999999999</c:v>
                </c:pt>
                <c:pt idx="17">
                  <c:v>1.9824999999999999</c:v>
                </c:pt>
                <c:pt idx="18">
                  <c:v>1.0789</c:v>
                </c:pt>
                <c:pt idx="19">
                  <c:v>1.7367999999999999</c:v>
                </c:pt>
                <c:pt idx="20">
                  <c:v>3.4430000000000001</c:v>
                </c:pt>
                <c:pt idx="21">
                  <c:v>1.7281</c:v>
                </c:pt>
                <c:pt idx="22">
                  <c:v>3.1179000000000001</c:v>
                </c:pt>
                <c:pt idx="23">
                  <c:v>-3.1179000000000001</c:v>
                </c:pt>
                <c:pt idx="24">
                  <c:v>3.7991000000000001</c:v>
                </c:pt>
                <c:pt idx="25">
                  <c:v>0.1048</c:v>
                </c:pt>
                <c:pt idx="26">
                  <c:v>5.9257999999999997</c:v>
                </c:pt>
                <c:pt idx="27">
                  <c:v>2.0217000000000001</c:v>
                </c:pt>
                <c:pt idx="28">
                  <c:v>4.7565</c:v>
                </c:pt>
                <c:pt idx="29">
                  <c:v>2.3477999999999999</c:v>
                </c:pt>
                <c:pt idx="30">
                  <c:v>2.9565000000000001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07-4918-BF64-51D5A1A5E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007616"/>
        <c:axId val="340007944"/>
      </c:lineChart>
      <c:dateAx>
        <c:axId val="340007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07944"/>
        <c:crosses val="autoZero"/>
        <c:auto val="1"/>
        <c:lblOffset val="100"/>
        <c:baseTimeUnit val="days"/>
      </c:dateAx>
      <c:valAx>
        <c:axId val="34000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0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0.14587892049598999</c:v>
                </c:pt>
                <c:pt idx="1">
                  <c:v>0.14561339643247001</c:v>
                </c:pt>
                <c:pt idx="2">
                  <c:v>0</c:v>
                </c:pt>
                <c:pt idx="3">
                  <c:v>0.25417574437182</c:v>
                </c:pt>
                <c:pt idx="4">
                  <c:v>7.2595281306714998E-2</c:v>
                </c:pt>
                <c:pt idx="5">
                  <c:v>0.21754894851341999</c:v>
                </c:pt>
                <c:pt idx="6">
                  <c:v>0.10869565217391</c:v>
                </c:pt>
                <c:pt idx="7">
                  <c:v>0.1086169442433</c:v>
                </c:pt>
                <c:pt idx="8">
                  <c:v>0.28954035468693001</c:v>
                </c:pt>
                <c:pt idx="9">
                  <c:v>0.14477017734347</c:v>
                </c:pt>
                <c:pt idx="10">
                  <c:v>7.2385088671734002E-2</c:v>
                </c:pt>
                <c:pt idx="11">
                  <c:v>0</c:v>
                </c:pt>
                <c:pt idx="12">
                  <c:v>7.2280448138778E-2</c:v>
                </c:pt>
                <c:pt idx="13">
                  <c:v>0.10830324909746999</c:v>
                </c:pt>
                <c:pt idx="14">
                  <c:v>0.18037518037517999</c:v>
                </c:pt>
                <c:pt idx="15">
                  <c:v>0.10806916426513</c:v>
                </c:pt>
                <c:pt idx="16">
                  <c:v>3.5997120230381999E-2</c:v>
                </c:pt>
                <c:pt idx="17">
                  <c:v>0.14393666786614001</c:v>
                </c:pt>
                <c:pt idx="18">
                  <c:v>0</c:v>
                </c:pt>
                <c:pt idx="19">
                  <c:v>7.1839080459769999E-2</c:v>
                </c:pt>
                <c:pt idx="20">
                  <c:v>7.1813285457810003E-2</c:v>
                </c:pt>
                <c:pt idx="21">
                  <c:v>7.1710290426675996E-2</c:v>
                </c:pt>
                <c:pt idx="22">
                  <c:v>0.39398280802292002</c:v>
                </c:pt>
                <c:pt idx="23">
                  <c:v>0</c:v>
                </c:pt>
                <c:pt idx="24">
                  <c:v>7.1428571428570994E-2</c:v>
                </c:pt>
                <c:pt idx="25">
                  <c:v>0</c:v>
                </c:pt>
                <c:pt idx="26">
                  <c:v>3.5676061362826E-2</c:v>
                </c:pt>
                <c:pt idx="27">
                  <c:v>0</c:v>
                </c:pt>
                <c:pt idx="28">
                  <c:v>7.1225071225071004E-2</c:v>
                </c:pt>
                <c:pt idx="29">
                  <c:v>0.10672358591249</c:v>
                </c:pt>
                <c:pt idx="30">
                  <c:v>-3.5549235691433E-2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E7-41E7-9EF2-BCEAA54A4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998432"/>
        <c:axId val="339999416"/>
      </c:lineChart>
      <c:dateAx>
        <c:axId val="339998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99416"/>
        <c:crosses val="autoZero"/>
        <c:auto val="1"/>
        <c:lblOffset val="100"/>
        <c:baseTimeUnit val="days"/>
      </c:dateAx>
      <c:valAx>
        <c:axId val="33999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9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1.78E-2</c:v>
                </c:pt>
                <c:pt idx="1">
                  <c:v>1.78E-2</c:v>
                </c:pt>
                <c:pt idx="2">
                  <c:v>0</c:v>
                </c:pt>
                <c:pt idx="3">
                  <c:v>3.1099999999999999E-2</c:v>
                </c:pt>
                <c:pt idx="4">
                  <c:v>8.8999999999999999E-3</c:v>
                </c:pt>
                <c:pt idx="5">
                  <c:v>2.6700000000000002E-2</c:v>
                </c:pt>
                <c:pt idx="6">
                  <c:v>1.3299999999999999E-2</c:v>
                </c:pt>
                <c:pt idx="7">
                  <c:v>1.3299999999999999E-2</c:v>
                </c:pt>
                <c:pt idx="8">
                  <c:v>3.5400000000000001E-2</c:v>
                </c:pt>
                <c:pt idx="9">
                  <c:v>1.77E-2</c:v>
                </c:pt>
                <c:pt idx="10">
                  <c:v>8.8000000000000005E-3</c:v>
                </c:pt>
                <c:pt idx="11">
                  <c:v>0</c:v>
                </c:pt>
                <c:pt idx="12">
                  <c:v>8.8000000000000005E-3</c:v>
                </c:pt>
                <c:pt idx="13">
                  <c:v>1.32E-2</c:v>
                </c:pt>
                <c:pt idx="14">
                  <c:v>2.1999999999999999E-2</c:v>
                </c:pt>
                <c:pt idx="15">
                  <c:v>1.32E-2</c:v>
                </c:pt>
                <c:pt idx="16">
                  <c:v>4.4000000000000003E-3</c:v>
                </c:pt>
                <c:pt idx="17">
                  <c:v>1.7500000000000002E-2</c:v>
                </c:pt>
                <c:pt idx="18">
                  <c:v>0</c:v>
                </c:pt>
                <c:pt idx="19">
                  <c:v>8.8000000000000005E-3</c:v>
                </c:pt>
                <c:pt idx="20">
                  <c:v>8.8000000000000005E-3</c:v>
                </c:pt>
                <c:pt idx="21">
                  <c:v>8.8000000000000005E-3</c:v>
                </c:pt>
                <c:pt idx="22">
                  <c:v>4.8000000000000001E-2</c:v>
                </c:pt>
                <c:pt idx="23">
                  <c:v>0</c:v>
                </c:pt>
                <c:pt idx="24">
                  <c:v>8.6999999999999994E-3</c:v>
                </c:pt>
                <c:pt idx="25">
                  <c:v>0</c:v>
                </c:pt>
                <c:pt idx="26">
                  <c:v>4.4000000000000003E-3</c:v>
                </c:pt>
                <c:pt idx="27">
                  <c:v>0</c:v>
                </c:pt>
                <c:pt idx="28">
                  <c:v>8.6999999999999994E-3</c:v>
                </c:pt>
                <c:pt idx="29">
                  <c:v>1.2999999999999999E-2</c:v>
                </c:pt>
                <c:pt idx="30">
                  <c:v>-4.3E-3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91-45F4-989E-11FA5EC66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005648"/>
        <c:axId val="339996792"/>
      </c:lineChart>
      <c:dateAx>
        <c:axId val="340005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96792"/>
        <c:crosses val="autoZero"/>
        <c:auto val="1"/>
        <c:lblOffset val="100"/>
        <c:baseTimeUnit val="days"/>
      </c:dateAx>
      <c:valAx>
        <c:axId val="33999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0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19F9F-DE17-4FDD-BF67-B4C1F7ED1D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9AAD2-3746-41B9-BF14-D638134A91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7029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F2755-ED50-4BC5-B0D4-821E1B689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529E2B-7004-4378-ABDD-C6F0E14376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1965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EA699-7EB6-4A5B-B511-D50A338F1A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C4FF9-20DD-4E2B-B2DD-16A88A80B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51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95E64-7E15-4773-B052-8FDAE9BBD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8374E1-CC95-464E-94CB-6F98BCEF4D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239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D0EBD-EE38-4D5D-87F3-2ABBF2F86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7EF5D-FA80-481E-BFFB-26C194D60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38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9DFFA-6D94-48EF-AF10-E7D656033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6272B5-5694-496D-8B06-0AA808DBB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767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922691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8285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5717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597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0910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5094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092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3170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6949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979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381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94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38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37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1B484-51A3-4A38-8968-802CAFD29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15062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CECF-A7BD-4E50-9702-C747CF8FA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580651-D22B-42E7-8D7D-96D2895545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7284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383F9-3B00-4CB3-ACD5-BF77FE2BB1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9E472-7267-41CC-B5E4-6ED26876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427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DFAAA-CEDF-477E-A33D-303CE5151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D921E9-E6F3-475A-ADA0-1FDC4D3A3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106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AD47A-97E0-43D0-9B39-80A30DAA8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2E970-CC31-47F0-BE06-B6C8CDA9F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598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4675F-8ADE-41FC-B63A-49D71A991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85EFD7-34A0-4F5A-8D34-9143F7BCB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895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51348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489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746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745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308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6897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99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18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- 2018-03-07 13:40:41</a:t>
                      </a:r>
                      <a:r>
                        <a:rPr lang="es-ES" sz="1000"/>
                        <a:t>
Temporada para Negocios BHD León para Negocios PYMES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71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- 2018-03-21 15:58:18</a:t>
                      </a:r>
                      <a:r>
                        <a:rPr lang="es-ES" sz="1000"/>
                        <a:t>
Premio Mujeres que Cambian el Mundo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8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- 2018-03-26 20:20:01</a:t>
                      </a:r>
                      <a:r>
                        <a:rPr lang="es-ES" sz="1000"/>
                        <a:t>
Dimensiones de la comunicación estratégica con BHD León Negocios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94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- 2018-03-16 22:02:51</a:t>
                      </a:r>
                      <a:r>
                        <a:rPr lang="es-ES" sz="1000"/>
                        <a:t>
Grupos de Interés con BHD León Negocios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240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6F6CD-4F28-40BF-B90A-E5F522113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3936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4213C-5079-4214-95C7-3E95FE331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BF8B98-6725-4F3C-BC9D-CBB7040AAF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0428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0330A-83DC-4F1F-9313-D58BAED83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5AD-8E82-408E-B2BA-6908C0F0B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82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8B4BB-4FE9-4C38-B270-2734DFF75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EFC571-CE02-48DC-8973-637111752A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2703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5D24-DFE9-4348-8786-F58F0210C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06BC9-C552-42C6-9203-0BA0C737E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701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780E1-A5C9-4334-8EA6-961D669E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BF16FB-23F3-41D5-A203-8BA96FB2FC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6499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B7A80-5043-4C42-A310-81F6476AF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F0BA3-8A8B-4746-9038-B68D8E176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152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38036-3292-4AB4-A899-0A3F478B9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B28A78-585B-414D-BD0F-EFAF0ED8FB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6454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3F140-8A14-4575-AFF0-7E3C9311B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A2AD2-85D1-4B1C-8435-F30FF11B5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008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21E2D-AE5E-4D2D-A88F-DE4A914C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05683D-2AAE-4B00-85B8-7B66F3A8B8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8292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FD1D8-8C96-409E-B65B-59887A4B4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887FB-8A1C-4782-BF2E-83133E9FA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644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200</Words>
  <Application>Microsoft Office PowerPoint</Application>
  <PresentationFormat>On-screen Show (4:3)</PresentationFormat>
  <Paragraphs>92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2018-04-05T12:16:39Z</dcterms:created>
  <dcterms:modified xsi:type="dcterms:W3CDTF">2018-04-05T12:17:03Z</dcterms:modified>
</cp:coreProperties>
</file>