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2635</c:v>
                </c:pt>
                <c:pt idx="1">
                  <c:v>2644</c:v>
                </c:pt>
                <c:pt idx="2">
                  <c:v>2646</c:v>
                </c:pt>
                <c:pt idx="3">
                  <c:v>2647</c:v>
                </c:pt>
                <c:pt idx="4">
                  <c:v>2648</c:v>
                </c:pt>
                <c:pt idx="5">
                  <c:v>2651</c:v>
                </c:pt>
                <c:pt idx="6">
                  <c:v>2651</c:v>
                </c:pt>
                <c:pt idx="7">
                  <c:v>2657</c:v>
                </c:pt>
                <c:pt idx="8">
                  <c:v>2658</c:v>
                </c:pt>
                <c:pt idx="9">
                  <c:v>2661</c:v>
                </c:pt>
                <c:pt idx="10">
                  <c:v>2665</c:v>
                </c:pt>
                <c:pt idx="11">
                  <c:v>2668</c:v>
                </c:pt>
                <c:pt idx="12">
                  <c:v>2673</c:v>
                </c:pt>
                <c:pt idx="13">
                  <c:v>2673</c:v>
                </c:pt>
                <c:pt idx="14">
                  <c:v>2679</c:v>
                </c:pt>
                <c:pt idx="15">
                  <c:v>2684</c:v>
                </c:pt>
                <c:pt idx="16">
                  <c:v>2686</c:v>
                </c:pt>
                <c:pt idx="17">
                  <c:v>2694</c:v>
                </c:pt>
                <c:pt idx="18">
                  <c:v>2696</c:v>
                </c:pt>
                <c:pt idx="19">
                  <c:v>2704</c:v>
                </c:pt>
                <c:pt idx="20">
                  <c:v>2707</c:v>
                </c:pt>
                <c:pt idx="21">
                  <c:v>2713</c:v>
                </c:pt>
                <c:pt idx="22">
                  <c:v>2715</c:v>
                </c:pt>
                <c:pt idx="23">
                  <c:v>2716</c:v>
                </c:pt>
                <c:pt idx="24">
                  <c:v>2720</c:v>
                </c:pt>
                <c:pt idx="25">
                  <c:v>2726</c:v>
                </c:pt>
                <c:pt idx="26">
                  <c:v>2733</c:v>
                </c:pt>
                <c:pt idx="27">
                  <c:v>2739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66-4805-BCC7-27A418053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85072"/>
        <c:axId val="239486056"/>
      </c:lineChart>
      <c:dateAx>
        <c:axId val="23948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86056"/>
        <c:crosses val="autoZero"/>
        <c:auto val="1"/>
        <c:lblOffset val="100"/>
        <c:baseTimeUnit val="days"/>
      </c:dateAx>
      <c:valAx>
        <c:axId val="23948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8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8-4814-82A6-70C91B0E1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118968"/>
        <c:axId val="243116344"/>
      </c:radarChart>
      <c:catAx>
        <c:axId val="24311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16344"/>
        <c:crosses val="autoZero"/>
        <c:auto val="1"/>
        <c:lblAlgn val="ctr"/>
        <c:lblOffset val="100"/>
        <c:noMultiLvlLbl val="0"/>
      </c:catAx>
      <c:valAx>
        <c:axId val="24311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1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3DA-B5D7-0DE9F941C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485264"/>
        <c:axId val="318482640"/>
      </c:barChart>
      <c:catAx>
        <c:axId val="3184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82640"/>
        <c:crosses val="autoZero"/>
        <c:auto val="1"/>
        <c:lblAlgn val="ctr"/>
        <c:lblOffset val="100"/>
        <c:noMultiLvlLbl val="0"/>
      </c:catAx>
      <c:valAx>
        <c:axId val="31848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8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193</c:v>
                </c:pt>
                <c:pt idx="1">
                  <c:v>193</c:v>
                </c:pt>
                <c:pt idx="2">
                  <c:v>193</c:v>
                </c:pt>
                <c:pt idx="3">
                  <c:v>193</c:v>
                </c:pt>
                <c:pt idx="4">
                  <c:v>193</c:v>
                </c:pt>
                <c:pt idx="5">
                  <c:v>196</c:v>
                </c:pt>
                <c:pt idx="6">
                  <c:v>201</c:v>
                </c:pt>
                <c:pt idx="7">
                  <c:v>201</c:v>
                </c:pt>
                <c:pt idx="8">
                  <c:v>215</c:v>
                </c:pt>
                <c:pt idx="9">
                  <c:v>215</c:v>
                </c:pt>
                <c:pt idx="10">
                  <c:v>215</c:v>
                </c:pt>
                <c:pt idx="11">
                  <c:v>215</c:v>
                </c:pt>
                <c:pt idx="12">
                  <c:v>215</c:v>
                </c:pt>
                <c:pt idx="13">
                  <c:v>215</c:v>
                </c:pt>
                <c:pt idx="14">
                  <c:v>216</c:v>
                </c:pt>
                <c:pt idx="15">
                  <c:v>216</c:v>
                </c:pt>
                <c:pt idx="16">
                  <c:v>216</c:v>
                </c:pt>
                <c:pt idx="17">
                  <c:v>216</c:v>
                </c:pt>
                <c:pt idx="18">
                  <c:v>216</c:v>
                </c:pt>
                <c:pt idx="19">
                  <c:v>216</c:v>
                </c:pt>
                <c:pt idx="20">
                  <c:v>216</c:v>
                </c:pt>
                <c:pt idx="21">
                  <c:v>216</c:v>
                </c:pt>
                <c:pt idx="22">
                  <c:v>216</c:v>
                </c:pt>
                <c:pt idx="23">
                  <c:v>216</c:v>
                </c:pt>
                <c:pt idx="24">
                  <c:v>216</c:v>
                </c:pt>
                <c:pt idx="25">
                  <c:v>216</c:v>
                </c:pt>
                <c:pt idx="26">
                  <c:v>216</c:v>
                </c:pt>
                <c:pt idx="27">
                  <c:v>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04-41F7-A1C2-AA999F74C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480672"/>
        <c:axId val="164765048"/>
      </c:lineChart>
      <c:dateAx>
        <c:axId val="31848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65048"/>
        <c:crosses val="autoZero"/>
        <c:auto val="1"/>
        <c:lblOffset val="100"/>
        <c:baseTimeUnit val="days"/>
      </c:dateAx>
      <c:valAx>
        <c:axId val="16476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2895836</c:v>
                </c:pt>
                <c:pt idx="1">
                  <c:v>2896572</c:v>
                </c:pt>
                <c:pt idx="2">
                  <c:v>2897254</c:v>
                </c:pt>
                <c:pt idx="3">
                  <c:v>2897542</c:v>
                </c:pt>
                <c:pt idx="4">
                  <c:v>2897836</c:v>
                </c:pt>
                <c:pt idx="5">
                  <c:v>2899810</c:v>
                </c:pt>
                <c:pt idx="6">
                  <c:v>2901727</c:v>
                </c:pt>
                <c:pt idx="7">
                  <c:v>2903715</c:v>
                </c:pt>
                <c:pt idx="8">
                  <c:v>2905727</c:v>
                </c:pt>
                <c:pt idx="9">
                  <c:v>2907711</c:v>
                </c:pt>
                <c:pt idx="10">
                  <c:v>2909614</c:v>
                </c:pt>
                <c:pt idx="11">
                  <c:v>2911637</c:v>
                </c:pt>
                <c:pt idx="12">
                  <c:v>2912707</c:v>
                </c:pt>
                <c:pt idx="13">
                  <c:v>2915489</c:v>
                </c:pt>
                <c:pt idx="14">
                  <c:v>2917339</c:v>
                </c:pt>
                <c:pt idx="15">
                  <c:v>2917547</c:v>
                </c:pt>
                <c:pt idx="16">
                  <c:v>2920484</c:v>
                </c:pt>
                <c:pt idx="17">
                  <c:v>2923908</c:v>
                </c:pt>
                <c:pt idx="18">
                  <c:v>2925760</c:v>
                </c:pt>
                <c:pt idx="19">
                  <c:v>2926822</c:v>
                </c:pt>
                <c:pt idx="20">
                  <c:v>2927807</c:v>
                </c:pt>
                <c:pt idx="21">
                  <c:v>2928509</c:v>
                </c:pt>
                <c:pt idx="22">
                  <c:v>2929600</c:v>
                </c:pt>
                <c:pt idx="23">
                  <c:v>2930377</c:v>
                </c:pt>
                <c:pt idx="24">
                  <c:v>2931391</c:v>
                </c:pt>
                <c:pt idx="25">
                  <c:v>2931973</c:v>
                </c:pt>
                <c:pt idx="26">
                  <c:v>2933176</c:v>
                </c:pt>
                <c:pt idx="27">
                  <c:v>2934108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A3-438C-83FA-4F2CD48C8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47216"/>
        <c:axId val="360951480"/>
      </c:lineChart>
      <c:dateAx>
        <c:axId val="36094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51480"/>
        <c:crosses val="autoZero"/>
        <c:auto val="1"/>
        <c:lblOffset val="100"/>
        <c:baseTimeUnit val="days"/>
      </c:dateAx>
      <c:valAx>
        <c:axId val="36095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838</c:v>
                </c:pt>
                <c:pt idx="1">
                  <c:v>655</c:v>
                </c:pt>
                <c:pt idx="2">
                  <c:v>684</c:v>
                </c:pt>
                <c:pt idx="3">
                  <c:v>460</c:v>
                </c:pt>
                <c:pt idx="4">
                  <c:v>322</c:v>
                </c:pt>
                <c:pt idx="5">
                  <c:v>834</c:v>
                </c:pt>
                <c:pt idx="6">
                  <c:v>2448</c:v>
                </c:pt>
                <c:pt idx="7">
                  <c:v>2063</c:v>
                </c:pt>
                <c:pt idx="8">
                  <c:v>1827</c:v>
                </c:pt>
                <c:pt idx="9">
                  <c:v>2004</c:v>
                </c:pt>
                <c:pt idx="10">
                  <c:v>2140</c:v>
                </c:pt>
                <c:pt idx="11">
                  <c:v>1961</c:v>
                </c:pt>
                <c:pt idx="12">
                  <c:v>1027</c:v>
                </c:pt>
                <c:pt idx="13">
                  <c:v>2408</c:v>
                </c:pt>
                <c:pt idx="14">
                  <c:v>1972</c:v>
                </c:pt>
                <c:pt idx="15">
                  <c:v>2666</c:v>
                </c:pt>
                <c:pt idx="16">
                  <c:v>2077</c:v>
                </c:pt>
                <c:pt idx="17">
                  <c:v>2013</c:v>
                </c:pt>
                <c:pt idx="18">
                  <c:v>1947</c:v>
                </c:pt>
                <c:pt idx="19">
                  <c:v>1485</c:v>
                </c:pt>
                <c:pt idx="20">
                  <c:v>900</c:v>
                </c:pt>
                <c:pt idx="21">
                  <c:v>753</c:v>
                </c:pt>
                <c:pt idx="22">
                  <c:v>1118</c:v>
                </c:pt>
                <c:pt idx="23">
                  <c:v>721</c:v>
                </c:pt>
                <c:pt idx="24">
                  <c:v>1090</c:v>
                </c:pt>
                <c:pt idx="25">
                  <c:v>581</c:v>
                </c:pt>
                <c:pt idx="26">
                  <c:v>1205</c:v>
                </c:pt>
                <c:pt idx="27">
                  <c:v>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03-4461-B9B9-528E01571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49840"/>
        <c:axId val="360948200"/>
      </c:lineChart>
      <c:dateAx>
        <c:axId val="36094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8200"/>
        <c:crosses val="autoZero"/>
        <c:auto val="1"/>
        <c:lblOffset val="100"/>
        <c:baseTimeUnit val="days"/>
      </c:dateAx>
      <c:valAx>
        <c:axId val="36094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4.1485000000000003</c:v>
                </c:pt>
                <c:pt idx="1">
                  <c:v>3.2425999999999999</c:v>
                </c:pt>
                <c:pt idx="2">
                  <c:v>3.3860999999999999</c:v>
                </c:pt>
                <c:pt idx="3">
                  <c:v>2.2772000000000001</c:v>
                </c:pt>
                <c:pt idx="4">
                  <c:v>1.5941000000000001</c:v>
                </c:pt>
                <c:pt idx="5">
                  <c:v>4.1083999999999996</c:v>
                </c:pt>
                <c:pt idx="6">
                  <c:v>11.8261</c:v>
                </c:pt>
                <c:pt idx="7">
                  <c:v>9.8238000000000003</c:v>
                </c:pt>
                <c:pt idx="8">
                  <c:v>8.4193999999999996</c:v>
                </c:pt>
                <c:pt idx="9">
                  <c:v>8.9464000000000006</c:v>
                </c:pt>
                <c:pt idx="10">
                  <c:v>9.5535999999999994</c:v>
                </c:pt>
                <c:pt idx="11">
                  <c:v>8.7545000000000002</c:v>
                </c:pt>
                <c:pt idx="12">
                  <c:v>4.5848000000000004</c:v>
                </c:pt>
                <c:pt idx="13">
                  <c:v>10.75</c:v>
                </c:pt>
                <c:pt idx="14">
                  <c:v>8.8035999999999994</c:v>
                </c:pt>
                <c:pt idx="15">
                  <c:v>11.9018</c:v>
                </c:pt>
                <c:pt idx="16">
                  <c:v>9.2310999999999996</c:v>
                </c:pt>
                <c:pt idx="17">
                  <c:v>8.9466999999999999</c:v>
                </c:pt>
                <c:pt idx="18">
                  <c:v>8.6532999999999998</c:v>
                </c:pt>
                <c:pt idx="19">
                  <c:v>6.6</c:v>
                </c:pt>
                <c:pt idx="20">
                  <c:v>4</c:v>
                </c:pt>
                <c:pt idx="21">
                  <c:v>3.3466999999999998</c:v>
                </c:pt>
                <c:pt idx="22">
                  <c:v>4.9688999999999997</c:v>
                </c:pt>
                <c:pt idx="23">
                  <c:v>3.2044000000000001</c:v>
                </c:pt>
                <c:pt idx="24">
                  <c:v>4.8444000000000003</c:v>
                </c:pt>
                <c:pt idx="25">
                  <c:v>2.5821999999999998</c:v>
                </c:pt>
                <c:pt idx="26">
                  <c:v>5.3555999999999999</c:v>
                </c:pt>
                <c:pt idx="27">
                  <c:v>3.8578000000000001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D6-4B27-858D-FFCE4FDC1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03720"/>
        <c:axId val="362204048"/>
      </c:lineChart>
      <c:dateAx>
        <c:axId val="36220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4048"/>
        <c:crosses val="autoZero"/>
        <c:auto val="1"/>
        <c:lblOffset val="100"/>
        <c:baseTimeUnit val="days"/>
      </c:dateAx>
      <c:valAx>
        <c:axId val="3622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-3.7965072133637E-2</c:v>
                </c:pt>
                <c:pt idx="1">
                  <c:v>3.7893141341416997E-2</c:v>
                </c:pt>
                <c:pt idx="2">
                  <c:v>0.15122873345936</c:v>
                </c:pt>
                <c:pt idx="3">
                  <c:v>0</c:v>
                </c:pt>
                <c:pt idx="4">
                  <c:v>0</c:v>
                </c:pt>
                <c:pt idx="5">
                  <c:v>0.18875047187617999</c:v>
                </c:pt>
                <c:pt idx="6">
                  <c:v>0.15088645794040001</c:v>
                </c:pt>
                <c:pt idx="7">
                  <c:v>0.15071590052750999</c:v>
                </c:pt>
                <c:pt idx="8">
                  <c:v>0.15054572826495999</c:v>
                </c:pt>
                <c:pt idx="9">
                  <c:v>3.7608123354645001E-2</c:v>
                </c:pt>
                <c:pt idx="10">
                  <c:v>0.11265490048817001</c:v>
                </c:pt>
                <c:pt idx="11">
                  <c:v>0</c:v>
                </c:pt>
                <c:pt idx="12">
                  <c:v>3.7453183520599002E-2</c:v>
                </c:pt>
                <c:pt idx="13">
                  <c:v>0.18705574261130001</c:v>
                </c:pt>
                <c:pt idx="14">
                  <c:v>-3.7369207772795003E-2</c:v>
                </c:pt>
                <c:pt idx="15">
                  <c:v>0.14919806042521</c:v>
                </c:pt>
                <c:pt idx="16">
                  <c:v>0.11173184357542</c:v>
                </c:pt>
                <c:pt idx="17">
                  <c:v>0</c:v>
                </c:pt>
                <c:pt idx="18">
                  <c:v>3.7105751391465998E-2</c:v>
                </c:pt>
                <c:pt idx="19">
                  <c:v>0.18518518518519</c:v>
                </c:pt>
                <c:pt idx="20">
                  <c:v>0.18484288354898001</c:v>
                </c:pt>
                <c:pt idx="21">
                  <c:v>0.14760147601476001</c:v>
                </c:pt>
                <c:pt idx="22">
                  <c:v>3.6845983787767003E-2</c:v>
                </c:pt>
                <c:pt idx="23">
                  <c:v>0.11049723756906001</c:v>
                </c:pt>
                <c:pt idx="24">
                  <c:v>3.6791758646063003E-2</c:v>
                </c:pt>
                <c:pt idx="25">
                  <c:v>3.6724201248623002E-2</c:v>
                </c:pt>
                <c:pt idx="26">
                  <c:v>0.10993037742763</c:v>
                </c:pt>
                <c:pt idx="27">
                  <c:v>0.14619883040935999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9B-4079-B72A-5D7A59974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89944"/>
        <c:axId val="362196504"/>
      </c:lineChart>
      <c:dateAx>
        <c:axId val="362189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96504"/>
        <c:crosses val="autoZero"/>
        <c:auto val="1"/>
        <c:lblOffset val="100"/>
        <c:baseTimeUnit val="days"/>
      </c:dateAx>
      <c:valAx>
        <c:axId val="36219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8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-5.0000000000000001E-3</c:v>
                </c:pt>
                <c:pt idx="1">
                  <c:v>5.0000000000000001E-3</c:v>
                </c:pt>
                <c:pt idx="2">
                  <c:v>1.9800000000000002E-2</c:v>
                </c:pt>
                <c:pt idx="3">
                  <c:v>0</c:v>
                </c:pt>
                <c:pt idx="4">
                  <c:v>0</c:v>
                </c:pt>
                <c:pt idx="5">
                  <c:v>2.46E-2</c:v>
                </c:pt>
                <c:pt idx="6">
                  <c:v>1.9300000000000001E-2</c:v>
                </c:pt>
                <c:pt idx="7">
                  <c:v>1.9E-2</c:v>
                </c:pt>
                <c:pt idx="8">
                  <c:v>1.84E-2</c:v>
                </c:pt>
                <c:pt idx="9">
                  <c:v>4.4999999999999997E-3</c:v>
                </c:pt>
                <c:pt idx="10">
                  <c:v>1.34E-2</c:v>
                </c:pt>
                <c:pt idx="11">
                  <c:v>0</c:v>
                </c:pt>
                <c:pt idx="12">
                  <c:v>4.4999999999999997E-3</c:v>
                </c:pt>
                <c:pt idx="13">
                  <c:v>2.23E-2</c:v>
                </c:pt>
                <c:pt idx="14">
                  <c:v>-4.4999999999999997E-3</c:v>
                </c:pt>
                <c:pt idx="15">
                  <c:v>1.7899999999999999E-2</c:v>
                </c:pt>
                <c:pt idx="16">
                  <c:v>1.3299999999999999E-2</c:v>
                </c:pt>
                <c:pt idx="17">
                  <c:v>0</c:v>
                </c:pt>
                <c:pt idx="18">
                  <c:v>4.4000000000000003E-3</c:v>
                </c:pt>
                <c:pt idx="19">
                  <c:v>2.2200000000000001E-2</c:v>
                </c:pt>
                <c:pt idx="20">
                  <c:v>2.2200000000000001E-2</c:v>
                </c:pt>
                <c:pt idx="21">
                  <c:v>1.78E-2</c:v>
                </c:pt>
                <c:pt idx="22">
                  <c:v>4.4000000000000003E-3</c:v>
                </c:pt>
                <c:pt idx="23">
                  <c:v>1.3299999999999999E-2</c:v>
                </c:pt>
                <c:pt idx="24">
                  <c:v>4.4000000000000003E-3</c:v>
                </c:pt>
                <c:pt idx="25">
                  <c:v>4.4000000000000003E-3</c:v>
                </c:pt>
                <c:pt idx="26">
                  <c:v>1.3299999999999999E-2</c:v>
                </c:pt>
                <c:pt idx="27">
                  <c:v>1.78E-2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09-4B4C-AC8F-5E4C3EEF4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89616"/>
        <c:axId val="362193552"/>
      </c:lineChart>
      <c:dateAx>
        <c:axId val="362189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93552"/>
        <c:crosses val="autoZero"/>
        <c:auto val="1"/>
        <c:lblOffset val="100"/>
        <c:baseTimeUnit val="days"/>
      </c:dateAx>
      <c:valAx>
        <c:axId val="36219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8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A8C7-0EFF-4CFA-8369-047B14F88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07FDA9-3711-4ED1-AEED-BCFB0F5317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1252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83CA-15C8-4110-9D69-99914DD7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05DCF-7387-413D-B3D3-0BFBCE0D17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5694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23AE3-9669-415D-A60D-A874C07DA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554BF-D2EF-4CB1-A1FB-729201C5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3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D3CB-CA53-466B-A59A-86EC9864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A93658-7063-4D22-B179-019FC739A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799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0E31B-6379-4560-AB81-EEE59A757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D9CA3-59CB-451F-9022-98F70FA4F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562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FD13A-BAEB-4951-B09C-4F7A6216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F9A52-3860-414D-9667-5EED4A913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21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21928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684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74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889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449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051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43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03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311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918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136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49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80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70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F3664-A9DA-4900-A0D3-C878CFFCD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9311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29A6F-9D02-4B35-95BC-543FCA750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787DB-0753-4AC3-96CE-27AF35452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291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16625-A540-4155-88A6-5090882F7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3AA47-0920-46FC-8171-AE918446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45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28F9-8282-4E77-807F-A158777B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8A91A2-065E-4052-A36F-FB6749D31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780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F3B1D-E882-4D2B-86A8-1AB5CE72B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A1F74-8900-4612-991A-E80CB0691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8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3362-449B-4080-9DD7-AA518129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C9DF4-7028-49AB-9077-79222745C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403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15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80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32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5776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802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67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398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7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14:15:33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Préstamo Hipotecario Fijo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5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20:34:58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qué formalizar tu negocio con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9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18:35:01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Elegir el tipo de sociedad para tu negocio BHD León Negocios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7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19:29:03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Estructurando la propuesta de valor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8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18:51:40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Transferencias Internacionales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0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18:48:35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de Nomina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7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18:43:16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Impuestos y Servicios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86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20:34:58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Controla tu Nómina con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24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FB4FA-6F53-4EC7-8B6D-3786945CC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16569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3B17-021D-4C88-8530-B7FE2CD6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36576-5657-46B7-B230-C8EA4F987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390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003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9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68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32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462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91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53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7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19:20:56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necesitas para formalizar tu negocio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48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18:44:16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contexto de desarrollar un negocio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68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7D0DF-9238-41F5-95BC-6B2F40FE2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99330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C4AE4-7F31-4715-B50A-29966603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CCD96-F884-43AE-854B-67C441278C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537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7D768-F0AE-4E54-8ECC-AF334BEC4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2C06B-D4D9-484F-8217-D8CBF34DF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88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973DD-58E0-4E67-A5CA-B669C4F58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44C40-636B-429F-8935-05A67F689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1040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5B38E-B866-4AA6-91C3-1F8A1EFE5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08104-D91B-43D4-87EA-116C18A3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27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76AA-461A-47C5-A4D9-D3A8F7FC6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278F0-3400-4BDB-B383-47BAA45E8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7525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E0266-54B1-4157-97F7-3F519AFCD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92113-087D-4975-8941-6EB3900B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2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3780-D081-4D8D-970F-7E2D2712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86DDB-6A0D-4E70-AF16-1133B70805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11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C8C19-58D6-42C1-972A-C1F037139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A0176-B3E1-4AD5-99F9-7FCBC78B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95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BD51-E479-46C6-85D6-517D1C10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CA8A4-7678-4FF9-818B-46B029EA50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911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B7CD9-DB9C-4CC8-861D-FD6C64B51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F0034-F841-4C38-9EC9-64946BA5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5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 - 1 of 2</vt:lpstr>
      <vt:lpstr>Youtube Videos Table - 2 of 2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2018-04-04T16:22:01Z</dcterms:created>
  <dcterms:modified xsi:type="dcterms:W3CDTF">2018-04-04T16:22:31Z</dcterms:modified>
</cp:coreProperties>
</file>