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19651</c:v>
                </c:pt>
                <c:pt idx="1">
                  <c:v>19646</c:v>
                </c:pt>
                <c:pt idx="2">
                  <c:v>19647</c:v>
                </c:pt>
                <c:pt idx="3">
                  <c:v>19645</c:v>
                </c:pt>
                <c:pt idx="4">
                  <c:v>19647</c:v>
                </c:pt>
                <c:pt idx="5">
                  <c:v>19649</c:v>
                </c:pt>
                <c:pt idx="6">
                  <c:v>19652</c:v>
                </c:pt>
                <c:pt idx="7">
                  <c:v>19658</c:v>
                </c:pt>
                <c:pt idx="8">
                  <c:v>19661</c:v>
                </c:pt>
                <c:pt idx="9">
                  <c:v>19664</c:v>
                </c:pt>
                <c:pt idx="10">
                  <c:v>19664</c:v>
                </c:pt>
                <c:pt idx="11">
                  <c:v>19662</c:v>
                </c:pt>
                <c:pt idx="12">
                  <c:v>19660</c:v>
                </c:pt>
                <c:pt idx="13">
                  <c:v>19659</c:v>
                </c:pt>
                <c:pt idx="14">
                  <c:v>19664</c:v>
                </c:pt>
                <c:pt idx="15">
                  <c:v>19665</c:v>
                </c:pt>
                <c:pt idx="16">
                  <c:v>19669</c:v>
                </c:pt>
                <c:pt idx="17">
                  <c:v>19666</c:v>
                </c:pt>
                <c:pt idx="18">
                  <c:v>19668</c:v>
                </c:pt>
                <c:pt idx="19">
                  <c:v>19677</c:v>
                </c:pt>
                <c:pt idx="20">
                  <c:v>19689</c:v>
                </c:pt>
                <c:pt idx="21">
                  <c:v>19704</c:v>
                </c:pt>
                <c:pt idx="22">
                  <c:v>19709</c:v>
                </c:pt>
                <c:pt idx="23">
                  <c:v>19713</c:v>
                </c:pt>
                <c:pt idx="24">
                  <c:v>19716</c:v>
                </c:pt>
                <c:pt idx="25">
                  <c:v>19721</c:v>
                </c:pt>
                <c:pt idx="26">
                  <c:v>19725</c:v>
                </c:pt>
                <c:pt idx="27">
                  <c:v>19724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3AE-48E0-8120-45D022F527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5520856"/>
        <c:axId val="305520200"/>
      </c:lineChart>
      <c:dateAx>
        <c:axId val="3055208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520200"/>
        <c:crosses val="autoZero"/>
        <c:auto val="1"/>
        <c:lblOffset val="100"/>
        <c:baseTimeUnit val="days"/>
      </c:dateAx>
      <c:valAx>
        <c:axId val="305520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520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9D-4014-81A2-16B3EEF08B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3990768"/>
        <c:axId val="243994376"/>
      </c:radarChart>
      <c:catAx>
        <c:axId val="243990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994376"/>
        <c:crosses val="autoZero"/>
        <c:auto val="1"/>
        <c:lblAlgn val="ctr"/>
        <c:lblOffset val="100"/>
        <c:noMultiLvlLbl val="0"/>
      </c:catAx>
      <c:valAx>
        <c:axId val="243994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990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3</c:v>
                </c:pt>
                <c:pt idx="2">
                  <c:v>3</c:v>
                </c:pt>
                <c:pt idx="3">
                  <c:v>6</c:v>
                </c:pt>
                <c:pt idx="4">
                  <c:v>1</c:v>
                </c:pt>
                <c:pt idx="5">
                  <c:v>3</c:v>
                </c:pt>
                <c:pt idx="6">
                  <c:v>-1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BE-4937-A2CA-9F92A81F07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6727024"/>
        <c:axId val="306724400"/>
      </c:barChart>
      <c:catAx>
        <c:axId val="306727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724400"/>
        <c:crosses val="autoZero"/>
        <c:auto val="1"/>
        <c:lblAlgn val="ctr"/>
        <c:lblOffset val="100"/>
        <c:noMultiLvlLbl val="0"/>
      </c:catAx>
      <c:valAx>
        <c:axId val="306724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727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86</c:v>
                </c:pt>
                <c:pt idx="1">
                  <c:v>86</c:v>
                </c:pt>
                <c:pt idx="2">
                  <c:v>86</c:v>
                </c:pt>
                <c:pt idx="3">
                  <c:v>86</c:v>
                </c:pt>
                <c:pt idx="4">
                  <c:v>86</c:v>
                </c:pt>
                <c:pt idx="5">
                  <c:v>86</c:v>
                </c:pt>
                <c:pt idx="6">
                  <c:v>86</c:v>
                </c:pt>
                <c:pt idx="7">
                  <c:v>86</c:v>
                </c:pt>
                <c:pt idx="8">
                  <c:v>86</c:v>
                </c:pt>
                <c:pt idx="9">
                  <c:v>86</c:v>
                </c:pt>
                <c:pt idx="10">
                  <c:v>86</c:v>
                </c:pt>
                <c:pt idx="11">
                  <c:v>86</c:v>
                </c:pt>
                <c:pt idx="12">
                  <c:v>86</c:v>
                </c:pt>
                <c:pt idx="13">
                  <c:v>86</c:v>
                </c:pt>
                <c:pt idx="14">
                  <c:v>86</c:v>
                </c:pt>
                <c:pt idx="15">
                  <c:v>86</c:v>
                </c:pt>
                <c:pt idx="16">
                  <c:v>86</c:v>
                </c:pt>
                <c:pt idx="17">
                  <c:v>86</c:v>
                </c:pt>
                <c:pt idx="18">
                  <c:v>87</c:v>
                </c:pt>
                <c:pt idx="19">
                  <c:v>87</c:v>
                </c:pt>
                <c:pt idx="20">
                  <c:v>87</c:v>
                </c:pt>
                <c:pt idx="21">
                  <c:v>87</c:v>
                </c:pt>
                <c:pt idx="22">
                  <c:v>87</c:v>
                </c:pt>
                <c:pt idx="23">
                  <c:v>87</c:v>
                </c:pt>
                <c:pt idx="24">
                  <c:v>87</c:v>
                </c:pt>
                <c:pt idx="25">
                  <c:v>87</c:v>
                </c:pt>
                <c:pt idx="26">
                  <c:v>87</c:v>
                </c:pt>
                <c:pt idx="27">
                  <c:v>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D27-44D7-9C36-1474363016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9063056"/>
        <c:axId val="309065680"/>
      </c:lineChart>
      <c:dateAx>
        <c:axId val="3090630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065680"/>
        <c:crosses val="autoZero"/>
        <c:auto val="1"/>
        <c:lblOffset val="100"/>
        <c:baseTimeUnit val="days"/>
      </c:dateAx>
      <c:valAx>
        <c:axId val="309065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063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18973539</c:v>
                </c:pt>
                <c:pt idx="1">
                  <c:v>18974111</c:v>
                </c:pt>
                <c:pt idx="2">
                  <c:v>18974633</c:v>
                </c:pt>
                <c:pt idx="3">
                  <c:v>18975096</c:v>
                </c:pt>
                <c:pt idx="4">
                  <c:v>18975492</c:v>
                </c:pt>
                <c:pt idx="5">
                  <c:v>19015419</c:v>
                </c:pt>
                <c:pt idx="6">
                  <c:v>19041735</c:v>
                </c:pt>
                <c:pt idx="7">
                  <c:v>19068183</c:v>
                </c:pt>
                <c:pt idx="8">
                  <c:v>19095369</c:v>
                </c:pt>
                <c:pt idx="9">
                  <c:v>19120320</c:v>
                </c:pt>
                <c:pt idx="10">
                  <c:v>19147775</c:v>
                </c:pt>
                <c:pt idx="11">
                  <c:v>19174093</c:v>
                </c:pt>
                <c:pt idx="12">
                  <c:v>19184689</c:v>
                </c:pt>
                <c:pt idx="13">
                  <c:v>19196168</c:v>
                </c:pt>
                <c:pt idx="14">
                  <c:v>19196559</c:v>
                </c:pt>
                <c:pt idx="15">
                  <c:v>19196662</c:v>
                </c:pt>
                <c:pt idx="16">
                  <c:v>19267275</c:v>
                </c:pt>
                <c:pt idx="17">
                  <c:v>19301757</c:v>
                </c:pt>
                <c:pt idx="18">
                  <c:v>19341516</c:v>
                </c:pt>
                <c:pt idx="19">
                  <c:v>19432163</c:v>
                </c:pt>
                <c:pt idx="20">
                  <c:v>19493584</c:v>
                </c:pt>
                <c:pt idx="21">
                  <c:v>19558047</c:v>
                </c:pt>
                <c:pt idx="22">
                  <c:v>19614848</c:v>
                </c:pt>
                <c:pt idx="23">
                  <c:v>19649207</c:v>
                </c:pt>
                <c:pt idx="24">
                  <c:v>19689688</c:v>
                </c:pt>
                <c:pt idx="25">
                  <c:v>19729978</c:v>
                </c:pt>
                <c:pt idx="26">
                  <c:v>19771441</c:v>
                </c:pt>
                <c:pt idx="27">
                  <c:v>19801364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4A9-4E1B-A09F-43ADCD063A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1303040"/>
        <c:axId val="311301072"/>
      </c:lineChart>
      <c:dateAx>
        <c:axId val="3113030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301072"/>
        <c:crosses val="autoZero"/>
        <c:auto val="1"/>
        <c:lblOffset val="100"/>
        <c:baseTimeUnit val="days"/>
      </c:dateAx>
      <c:valAx>
        <c:axId val="311301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303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31072</c:v>
                </c:pt>
                <c:pt idx="1">
                  <c:v>352</c:v>
                </c:pt>
                <c:pt idx="2">
                  <c:v>524</c:v>
                </c:pt>
                <c:pt idx="3">
                  <c:v>531</c:v>
                </c:pt>
                <c:pt idx="4">
                  <c:v>526</c:v>
                </c:pt>
                <c:pt idx="5">
                  <c:v>25405</c:v>
                </c:pt>
                <c:pt idx="6">
                  <c:v>32643</c:v>
                </c:pt>
                <c:pt idx="7">
                  <c:v>30368</c:v>
                </c:pt>
                <c:pt idx="8">
                  <c:v>23260</c:v>
                </c:pt>
                <c:pt idx="9">
                  <c:v>28721</c:v>
                </c:pt>
                <c:pt idx="10">
                  <c:v>25880</c:v>
                </c:pt>
                <c:pt idx="11">
                  <c:v>26111</c:v>
                </c:pt>
                <c:pt idx="12">
                  <c:v>16768</c:v>
                </c:pt>
                <c:pt idx="13">
                  <c:v>11454</c:v>
                </c:pt>
                <c:pt idx="14">
                  <c:v>418</c:v>
                </c:pt>
                <c:pt idx="15">
                  <c:v>27260</c:v>
                </c:pt>
                <c:pt idx="16">
                  <c:v>27129</c:v>
                </c:pt>
                <c:pt idx="17">
                  <c:v>40380</c:v>
                </c:pt>
                <c:pt idx="18">
                  <c:v>38997</c:v>
                </c:pt>
                <c:pt idx="19">
                  <c:v>78248</c:v>
                </c:pt>
                <c:pt idx="20">
                  <c:v>66181</c:v>
                </c:pt>
                <c:pt idx="21">
                  <c:v>62019</c:v>
                </c:pt>
                <c:pt idx="22">
                  <c:v>64300</c:v>
                </c:pt>
                <c:pt idx="23">
                  <c:v>37031</c:v>
                </c:pt>
                <c:pt idx="24">
                  <c:v>41546</c:v>
                </c:pt>
                <c:pt idx="25">
                  <c:v>42252</c:v>
                </c:pt>
                <c:pt idx="26">
                  <c:v>40096</c:v>
                </c:pt>
                <c:pt idx="27">
                  <c:v>31937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7CB-4867-A9D9-1C200E36B2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1311568"/>
        <c:axId val="311314848"/>
      </c:lineChart>
      <c:dateAx>
        <c:axId val="3113115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314848"/>
        <c:crosses val="autoZero"/>
        <c:auto val="1"/>
        <c:lblOffset val="100"/>
        <c:baseTimeUnit val="days"/>
      </c:dateAx>
      <c:valAx>
        <c:axId val="311314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311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337.73910000000001</c:v>
                </c:pt>
                <c:pt idx="1">
                  <c:v>3.8260999999999998</c:v>
                </c:pt>
                <c:pt idx="2">
                  <c:v>5.6957000000000004</c:v>
                </c:pt>
                <c:pt idx="3">
                  <c:v>5.7717000000000001</c:v>
                </c:pt>
                <c:pt idx="4">
                  <c:v>5.7173999999999996</c:v>
                </c:pt>
                <c:pt idx="5">
                  <c:v>276.1413</c:v>
                </c:pt>
                <c:pt idx="6">
                  <c:v>354.8152</c:v>
                </c:pt>
                <c:pt idx="7">
                  <c:v>330.08699999999999</c:v>
                </c:pt>
                <c:pt idx="8">
                  <c:v>252.8261</c:v>
                </c:pt>
                <c:pt idx="9">
                  <c:v>312.1848</c:v>
                </c:pt>
                <c:pt idx="10">
                  <c:v>281.30430000000001</c:v>
                </c:pt>
                <c:pt idx="11">
                  <c:v>283.8152</c:v>
                </c:pt>
                <c:pt idx="12">
                  <c:v>182.26089999999999</c:v>
                </c:pt>
                <c:pt idx="13">
                  <c:v>124.5</c:v>
                </c:pt>
                <c:pt idx="14">
                  <c:v>4.5434999999999999</c:v>
                </c:pt>
                <c:pt idx="15">
                  <c:v>296.30430000000001</c:v>
                </c:pt>
                <c:pt idx="16">
                  <c:v>294.88040000000001</c:v>
                </c:pt>
                <c:pt idx="17">
                  <c:v>438.91300000000001</c:v>
                </c:pt>
                <c:pt idx="18">
                  <c:v>423.88040000000001</c:v>
                </c:pt>
                <c:pt idx="19">
                  <c:v>850.52170000000001</c:v>
                </c:pt>
                <c:pt idx="20">
                  <c:v>711.62369999999999</c:v>
                </c:pt>
                <c:pt idx="21">
                  <c:v>666.87099999999998</c:v>
                </c:pt>
                <c:pt idx="22">
                  <c:v>691.39779999999996</c:v>
                </c:pt>
                <c:pt idx="23">
                  <c:v>398.18279999999999</c:v>
                </c:pt>
                <c:pt idx="24">
                  <c:v>446.7312</c:v>
                </c:pt>
                <c:pt idx="25">
                  <c:v>454.32260000000002</c:v>
                </c:pt>
                <c:pt idx="26">
                  <c:v>431.13979999999998</c:v>
                </c:pt>
                <c:pt idx="27">
                  <c:v>343.40859999999998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363-4169-92AF-6C3B935515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9066664"/>
        <c:axId val="309063712"/>
      </c:lineChart>
      <c:dateAx>
        <c:axId val="3090666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063712"/>
        <c:crosses val="autoZero"/>
        <c:auto val="1"/>
        <c:lblOffset val="100"/>
        <c:baseTimeUnit val="days"/>
      </c:dateAx>
      <c:valAx>
        <c:axId val="309063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066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5.0885406065539996E-3</c:v>
                </c:pt>
                <c:pt idx="1">
                  <c:v>-1.0179153094463E-2</c:v>
                </c:pt>
                <c:pt idx="2">
                  <c:v>5.090094675761E-3</c:v>
                </c:pt>
                <c:pt idx="3">
                  <c:v>0</c:v>
                </c:pt>
                <c:pt idx="4">
                  <c:v>5.090094675761E-3</c:v>
                </c:pt>
                <c:pt idx="5">
                  <c:v>0</c:v>
                </c:pt>
                <c:pt idx="6">
                  <c:v>1.0178117048345999E-2</c:v>
                </c:pt>
                <c:pt idx="7">
                  <c:v>1.5263291783260999E-2</c:v>
                </c:pt>
                <c:pt idx="8">
                  <c:v>1.5260186174271001E-2</c:v>
                </c:pt>
                <c:pt idx="9">
                  <c:v>0</c:v>
                </c:pt>
                <c:pt idx="10">
                  <c:v>0</c:v>
                </c:pt>
                <c:pt idx="11">
                  <c:v>1.5257081828816001E-2</c:v>
                </c:pt>
                <c:pt idx="12">
                  <c:v>4.577590153095E-2</c:v>
                </c:pt>
                <c:pt idx="13">
                  <c:v>-1.0173457449513999E-2</c:v>
                </c:pt>
                <c:pt idx="14">
                  <c:v>0</c:v>
                </c:pt>
                <c:pt idx="15">
                  <c:v>0</c:v>
                </c:pt>
                <c:pt idx="16">
                  <c:v>-3.0507957492246E-2</c:v>
                </c:pt>
                <c:pt idx="17">
                  <c:v>1.0169319164081999E-2</c:v>
                </c:pt>
                <c:pt idx="18">
                  <c:v>0</c:v>
                </c:pt>
                <c:pt idx="19">
                  <c:v>3.5583570557136998E-2</c:v>
                </c:pt>
                <c:pt idx="20">
                  <c:v>-1.5241579027587E-2</c:v>
                </c:pt>
                <c:pt idx="21">
                  <c:v>3.0463038180341E-2</c:v>
                </c:pt>
                <c:pt idx="22">
                  <c:v>1.5223789708718001E-2</c:v>
                </c:pt>
                <c:pt idx="23">
                  <c:v>2.0293237278677E-2</c:v>
                </c:pt>
                <c:pt idx="24">
                  <c:v>-1.5217611849447E-2</c:v>
                </c:pt>
                <c:pt idx="25">
                  <c:v>5.0715082665584998E-3</c:v>
                </c:pt>
                <c:pt idx="26">
                  <c:v>2.0280890331086002E-2</c:v>
                </c:pt>
                <c:pt idx="27">
                  <c:v>1.0139931048468999E-2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549-41EF-B52F-F626F2733B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9060760"/>
        <c:axId val="309066992"/>
      </c:lineChart>
      <c:dateAx>
        <c:axId val="3090607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066992"/>
        <c:crosses val="autoZero"/>
        <c:auto val="1"/>
        <c:lblOffset val="100"/>
        <c:baseTimeUnit val="days"/>
      </c:dateAx>
      <c:valAx>
        <c:axId val="309066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060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1.09E-2</c:v>
                </c:pt>
                <c:pt idx="1">
                  <c:v>-2.1700000000000001E-2</c:v>
                </c:pt>
                <c:pt idx="2">
                  <c:v>1.09E-2</c:v>
                </c:pt>
                <c:pt idx="3">
                  <c:v>0</c:v>
                </c:pt>
                <c:pt idx="4">
                  <c:v>1.09E-2</c:v>
                </c:pt>
                <c:pt idx="5">
                  <c:v>0</c:v>
                </c:pt>
                <c:pt idx="6">
                  <c:v>2.1700000000000001E-2</c:v>
                </c:pt>
                <c:pt idx="7">
                  <c:v>3.2599999999999997E-2</c:v>
                </c:pt>
                <c:pt idx="8">
                  <c:v>3.2599999999999997E-2</c:v>
                </c:pt>
                <c:pt idx="9">
                  <c:v>0</c:v>
                </c:pt>
                <c:pt idx="10">
                  <c:v>0</c:v>
                </c:pt>
                <c:pt idx="11">
                  <c:v>3.2599999999999997E-2</c:v>
                </c:pt>
                <c:pt idx="12">
                  <c:v>9.7799999999999998E-2</c:v>
                </c:pt>
                <c:pt idx="13">
                  <c:v>-2.1700000000000001E-2</c:v>
                </c:pt>
                <c:pt idx="14">
                  <c:v>0</c:v>
                </c:pt>
                <c:pt idx="15">
                  <c:v>0</c:v>
                </c:pt>
                <c:pt idx="16">
                  <c:v>-6.5199999999999994E-2</c:v>
                </c:pt>
                <c:pt idx="17">
                  <c:v>2.1700000000000001E-2</c:v>
                </c:pt>
                <c:pt idx="18">
                  <c:v>0</c:v>
                </c:pt>
                <c:pt idx="19">
                  <c:v>7.6100000000000001E-2</c:v>
                </c:pt>
                <c:pt idx="20">
                  <c:v>-3.2300000000000002E-2</c:v>
                </c:pt>
                <c:pt idx="21">
                  <c:v>6.4500000000000002E-2</c:v>
                </c:pt>
                <c:pt idx="22">
                  <c:v>3.2300000000000002E-2</c:v>
                </c:pt>
                <c:pt idx="23">
                  <c:v>4.2999999999999997E-2</c:v>
                </c:pt>
                <c:pt idx="24">
                  <c:v>-3.2300000000000002E-2</c:v>
                </c:pt>
                <c:pt idx="25">
                  <c:v>1.0800000000000001E-2</c:v>
                </c:pt>
                <c:pt idx="26">
                  <c:v>4.2999999999999997E-2</c:v>
                </c:pt>
                <c:pt idx="27">
                  <c:v>2.1499999999999998E-2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4D4-4F8C-834F-1F2DF9C340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6019376"/>
        <c:axId val="306727680"/>
      </c:lineChart>
      <c:dateAx>
        <c:axId val="3060193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727680"/>
        <c:crosses val="autoZero"/>
        <c:auto val="1"/>
        <c:lblOffset val="100"/>
        <c:baseTimeUnit val="days"/>
      </c:dateAx>
      <c:valAx>
        <c:axId val="306727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019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158BF-E62A-4948-A53C-8D0F282EC29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5BE275-C1CF-4823-8B64-A3BB638308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406384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FB5512-7171-4789-B230-748A228A1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629A2E1-3471-4503-888E-19F16F935CA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13593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1EF4D4-75AA-4056-A5D2-B4445C5D6E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E55959-D911-404A-AB2A-0DF36DEA62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4840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E19F4-32B6-4998-A289-66F773FD4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9955A9A-FF50-458E-8F0A-79A0BE4ADB1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664623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428753-766D-4499-8EA2-46280F167C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9F82CE-F54E-41CD-86BF-68448C5CCB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69202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DA39A-EEB4-4CB3-9F22-00D8F674E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64C271-C24B-4201-A654-0D4B13F750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34417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17237168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00011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16645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561784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15267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35405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03255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29485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67693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04978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61043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93874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8588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Nissan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851409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4.4947%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43.2429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29448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E5786F-7736-43D3-963F-4A37C14D14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42809755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25B7F-EEA4-4874-897F-F46C4F6AC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E56206A-5DCD-4593-AFDD-67693C2AE90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138538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0E6BA3-4EB9-4553-8C0F-8E655D622B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4FC96B-76F4-4FA7-887F-1F9ED1B83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41243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88D96A-2353-42AA-B12C-379751313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EA3EC78-7CD9-4602-BC07-FECD48C1159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2125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E8B785-8C8B-47C2-8A7A-627DF98C75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CBF780-FBDD-490A-B5AB-DB7F581E9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3263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8601D-362A-46D1-8261-DA33BE7DA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8C627F-30EF-4C6F-937F-84CA343E44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36998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1396460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67807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52933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33142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73372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63476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27416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1397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Nissan Argentina - 2018-02-19 18:04:37</a:t>
                      </a:r>
                      <a:r>
                        <a:rPr lang="en-US" sz="1000"/>
                        <a:t>
El talento de Latinoamérica se está preparando. #EstamosEnLaChampions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0.1576%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32621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8D3560-C154-4AB2-AC89-02D6B4AB70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6303301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2892E-208F-4733-A053-0C92C7B62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502D189-7FDF-4C99-BC6C-2C388E279FA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26418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C566D1-8E72-4E1F-944C-4F1701214E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8BB207-4774-4623-89B1-26D38B91F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1826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1890D-CD28-408C-8316-BA61D70A1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6DBF84F-A51D-4118-ABE1-D5FDA954907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548726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656677-190C-48F4-B3B0-586896341D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B9B826-3C20-4B54-87B4-D0C668180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53545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927D02-297D-45F1-92B9-C25EA0AFD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Views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F59601-66AF-4CDA-B234-4F7E5D9C6EB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848153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B92CEF-6314-416E-8AD0-A0C3F5A4C0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EEF387-AABD-4134-9BE5-C314739F0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38057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3CC2E7-57BF-4ADE-B559-C718BD6A8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6619B10-D0FD-489C-9A3A-A4A81C4812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166353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41C2F9-C2A1-4C72-A084-4158EB5885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2F2E4C-7BD2-4AB3-86FA-1A47F1767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60146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C0724-C3E2-46E4-8D11-0B8FA1156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Interactions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6B7A28-DD04-4012-AD71-EA9B8AC588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150565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B2B8A8-12D9-4DF2-9555-C7824CFD61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6A59C7-E4BC-40EB-B331-40A2CD8900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71835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160</Words>
  <Application>Microsoft Office PowerPoint</Application>
  <PresentationFormat>On-screen Show (4:3)</PresentationFormat>
  <Paragraphs>71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Calibri</vt:lpstr>
      <vt:lpstr>Arial</vt:lpstr>
      <vt:lpstr>quintly_template</vt:lpstr>
      <vt:lpstr>Reporte YouTube</vt:lpstr>
      <vt:lpstr>Youtube Subscribers Total</vt:lpstr>
      <vt:lpstr>Youtube Key Metrics Radar</vt:lpstr>
      <vt:lpstr>Youtube Key Metrics Table</vt:lpstr>
      <vt:lpstr>Youtube Subscribers Change Per Weekday</vt:lpstr>
      <vt:lpstr>Youtube Videos Total</vt:lpstr>
      <vt:lpstr>Youtube Videos Table</vt:lpstr>
      <vt:lpstr>Youtube Video Views Total</vt:lpstr>
      <vt:lpstr>Youtube Video Views Change</vt:lpstr>
      <vt:lpstr>Youtube Average Views Per Video</vt:lpstr>
      <vt:lpstr>Youtube Interaction Rate</vt:lpstr>
      <vt:lpstr>Youtube Average Interactions Per Video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YouTube</dc:title>
  <dc:creator>Administrator</dc:creator>
  <cp:lastModifiedBy>Administrator</cp:lastModifiedBy>
  <cp:revision>1</cp:revision>
  <dcterms:created xsi:type="dcterms:W3CDTF">2018-04-04T14:53:42Z</dcterms:created>
  <dcterms:modified xsi:type="dcterms:W3CDTF">2018-04-04T14:54:09Z</dcterms:modified>
</cp:coreProperties>
</file>