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2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EB-4C67-BEC6-420A555465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8510000"/>
        <c:axId val="318511640"/>
      </c:radarChart>
      <c:catAx>
        <c:axId val="31851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511640"/>
        <c:crosses val="autoZero"/>
        <c:auto val="1"/>
        <c:lblAlgn val="ctr"/>
        <c:lblOffset val="100"/>
        <c:noMultiLvlLbl val="0"/>
      </c:catAx>
      <c:valAx>
        <c:axId val="318511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51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10223</c:v>
                </c:pt>
                <c:pt idx="1">
                  <c:v>10223</c:v>
                </c:pt>
                <c:pt idx="2">
                  <c:v>10223</c:v>
                </c:pt>
                <c:pt idx="3">
                  <c:v>10228</c:v>
                </c:pt>
                <c:pt idx="4">
                  <c:v>10229</c:v>
                </c:pt>
                <c:pt idx="5">
                  <c:v>10230</c:v>
                </c:pt>
                <c:pt idx="6">
                  <c:v>10233</c:v>
                </c:pt>
                <c:pt idx="7">
                  <c:v>10236</c:v>
                </c:pt>
                <c:pt idx="8">
                  <c:v>10246</c:v>
                </c:pt>
                <c:pt idx="9">
                  <c:v>10253</c:v>
                </c:pt>
                <c:pt idx="10">
                  <c:v>10257</c:v>
                </c:pt>
                <c:pt idx="11">
                  <c:v>10263</c:v>
                </c:pt>
                <c:pt idx="12">
                  <c:v>10266</c:v>
                </c:pt>
                <c:pt idx="13">
                  <c:v>10270</c:v>
                </c:pt>
                <c:pt idx="14">
                  <c:v>10277</c:v>
                </c:pt>
                <c:pt idx="15">
                  <c:v>10282</c:v>
                </c:pt>
                <c:pt idx="16">
                  <c:v>10287</c:v>
                </c:pt>
                <c:pt idx="17">
                  <c:v>10289</c:v>
                </c:pt>
                <c:pt idx="18">
                  <c:v>10295</c:v>
                </c:pt>
                <c:pt idx="19">
                  <c:v>10294</c:v>
                </c:pt>
                <c:pt idx="20">
                  <c:v>10301</c:v>
                </c:pt>
                <c:pt idx="21">
                  <c:v>10306</c:v>
                </c:pt>
                <c:pt idx="22">
                  <c:v>10306</c:v>
                </c:pt>
                <c:pt idx="23">
                  <c:v>10308</c:v>
                </c:pt>
                <c:pt idx="24">
                  <c:v>10310</c:v>
                </c:pt>
                <c:pt idx="25">
                  <c:v>10315</c:v>
                </c:pt>
                <c:pt idx="26">
                  <c:v>10320</c:v>
                </c:pt>
                <c:pt idx="27">
                  <c:v>10325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57-48AC-82CE-C68EB65E43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511968"/>
        <c:axId val="318509672"/>
      </c:lineChart>
      <c:dateAx>
        <c:axId val="318511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509672"/>
        <c:crosses val="autoZero"/>
        <c:auto val="1"/>
        <c:lblOffset val="100"/>
        <c:baseTimeUnit val="days"/>
      </c:dateAx>
      <c:valAx>
        <c:axId val="31850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511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5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10</c:v>
                </c:pt>
                <c:pt idx="9">
                  <c:v>7</c:v>
                </c:pt>
                <c:pt idx="10">
                  <c:v>4</c:v>
                </c:pt>
                <c:pt idx="11">
                  <c:v>6</c:v>
                </c:pt>
                <c:pt idx="12">
                  <c:v>3</c:v>
                </c:pt>
                <c:pt idx="13">
                  <c:v>4</c:v>
                </c:pt>
                <c:pt idx="14">
                  <c:v>7</c:v>
                </c:pt>
                <c:pt idx="15">
                  <c:v>5</c:v>
                </c:pt>
                <c:pt idx="16">
                  <c:v>5</c:v>
                </c:pt>
                <c:pt idx="17">
                  <c:v>2</c:v>
                </c:pt>
                <c:pt idx="18">
                  <c:v>6</c:v>
                </c:pt>
                <c:pt idx="19">
                  <c:v>-1</c:v>
                </c:pt>
                <c:pt idx="20">
                  <c:v>7</c:v>
                </c:pt>
                <c:pt idx="21">
                  <c:v>5</c:v>
                </c:pt>
                <c:pt idx="22">
                  <c:v>0</c:v>
                </c:pt>
                <c:pt idx="23">
                  <c:v>2</c:v>
                </c:pt>
                <c:pt idx="24">
                  <c:v>2</c:v>
                </c:pt>
                <c:pt idx="25">
                  <c:v>5</c:v>
                </c:pt>
                <c:pt idx="26">
                  <c:v>5</c:v>
                </c:pt>
                <c:pt idx="2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78A-4DF4-A684-E3F1879D11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065984"/>
        <c:axId val="165066312"/>
      </c:lineChart>
      <c:dateAx>
        <c:axId val="165065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066312"/>
        <c:crosses val="autoZero"/>
        <c:auto val="1"/>
        <c:lblOffset val="100"/>
        <c:baseTimeUnit val="days"/>
      </c:dateAx>
      <c:valAx>
        <c:axId val="16506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06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2</c:v>
                </c:pt>
                <c:pt idx="2">
                  <c:v>5</c:v>
                </c:pt>
                <c:pt idx="3">
                  <c:v>5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F9-4902-86C5-F4E36CF7FB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032248"/>
        <c:axId val="323028640"/>
      </c:barChart>
      <c:catAx>
        <c:axId val="323032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28640"/>
        <c:crosses val="autoZero"/>
        <c:auto val="1"/>
        <c:lblAlgn val="ctr"/>
        <c:lblOffset val="100"/>
        <c:noMultiLvlLbl val="0"/>
      </c:catAx>
      <c:valAx>
        <c:axId val="32302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32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C6-4A00-85E5-1DD3AE4375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3036184"/>
        <c:axId val="323030936"/>
      </c:lineChart>
      <c:dateAx>
        <c:axId val="323036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30936"/>
        <c:crosses val="autoZero"/>
        <c:auto val="1"/>
        <c:lblOffset val="100"/>
        <c:baseTimeUnit val="days"/>
      </c:dateAx>
      <c:valAx>
        <c:axId val="323030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36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@nissanoficial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32-4CC6-B69D-5D84133DF2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@nissanoficial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32-4CC6-B69D-5D84133DF2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3029952"/>
        <c:axId val="323034544"/>
      </c:barChart>
      <c:catAx>
        <c:axId val="32302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34544"/>
        <c:crosses val="autoZero"/>
        <c:auto val="1"/>
        <c:lblAlgn val="ctr"/>
        <c:lblOffset val="100"/>
        <c:noMultiLvlLbl val="0"/>
      </c:catAx>
      <c:valAx>
        <c:axId val="32303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2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64-49A9-B0D6-11162E6C4B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3040448"/>
        <c:axId val="323037496"/>
      </c:barChart>
      <c:catAx>
        <c:axId val="32304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37496"/>
        <c:crosses val="autoZero"/>
        <c:auto val="1"/>
        <c:lblAlgn val="ctr"/>
        <c:lblOffset val="100"/>
        <c:noMultiLvlLbl val="0"/>
      </c:catAx>
      <c:valAx>
        <c:axId val="323037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04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0.45259879306988998</c:v>
                </c:pt>
                <c:pt idx="1">
                  <c:v>0.18493284017909001</c:v>
                </c:pt>
                <c:pt idx="2">
                  <c:v>0.15086626435663</c:v>
                </c:pt>
                <c:pt idx="3">
                  <c:v>0.26036597235740999</c:v>
                </c:pt>
                <c:pt idx="4">
                  <c:v>0.11031081694893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FB-4BDB-8274-FB2A74D97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743912"/>
        <c:axId val="321748176"/>
      </c:barChart>
      <c:catAx>
        <c:axId val="321743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48176"/>
        <c:crosses val="autoZero"/>
        <c:auto val="1"/>
        <c:lblAlgn val="ctr"/>
        <c:lblOffset val="100"/>
        <c:noMultiLvlLbl val="0"/>
      </c:catAx>
      <c:valAx>
        <c:axId val="32174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4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4</c:v>
                </c:pt>
                <c:pt idx="20">
                  <c:v>3</c:v>
                </c:pt>
                <c:pt idx="21">
                  <c:v>4</c:v>
                </c:pt>
                <c:pt idx="22">
                  <c:v>0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A6-48B4-9636-01FD54C1DC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744896"/>
        <c:axId val="321745224"/>
      </c:lineChart>
      <c:catAx>
        <c:axId val="32174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45224"/>
        <c:crosses val="autoZero"/>
        <c:auto val="1"/>
        <c:lblAlgn val="ctr"/>
        <c:lblOffset val="100"/>
        <c:noMultiLvlLbl val="0"/>
      </c:catAx>
      <c:valAx>
        <c:axId val="32174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74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0.15576323987539001</c:v>
                </c:pt>
                <c:pt idx="14">
                  <c:v>0.24338006230529999</c:v>
                </c:pt>
                <c:pt idx="15">
                  <c:v>0.18983644859813001</c:v>
                </c:pt>
                <c:pt idx="16">
                  <c:v>0.10708722741432999</c:v>
                </c:pt>
                <c:pt idx="17">
                  <c:v>0</c:v>
                </c:pt>
                <c:pt idx="18">
                  <c:v>0.12655763239875001</c:v>
                </c:pt>
                <c:pt idx="19">
                  <c:v>0.14846183800623</c:v>
                </c:pt>
                <c:pt idx="20">
                  <c:v>0.26285046728972</c:v>
                </c:pt>
                <c:pt idx="21">
                  <c:v>0.47459112149533</c:v>
                </c:pt>
                <c:pt idx="22">
                  <c:v>0</c:v>
                </c:pt>
                <c:pt idx="23">
                  <c:v>0.10708722741432999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C9-4C2D-82D1-18063E42E1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119792"/>
        <c:axId val="241119136"/>
      </c:lineChart>
      <c:catAx>
        <c:axId val="241119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19136"/>
        <c:crosses val="autoZero"/>
        <c:auto val="1"/>
        <c:lblAlgn val="ctr"/>
        <c:lblOffset val="100"/>
        <c:noMultiLvlLbl val="0"/>
      </c:catAx>
      <c:valAx>
        <c:axId val="24111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119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9</c:v>
                </c:pt>
                <c:pt idx="1">
                  <c:v>5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16</c:v>
                </c:pt>
                <c:pt idx="6">
                  <c:v>9</c:v>
                </c:pt>
                <c:pt idx="7">
                  <c:v>3</c:v>
                </c:pt>
                <c:pt idx="8">
                  <c:v>8</c:v>
                </c:pt>
                <c:pt idx="9">
                  <c:v>3</c:v>
                </c:pt>
                <c:pt idx="10">
                  <c:v>4</c:v>
                </c:pt>
                <c:pt idx="11">
                  <c:v>6</c:v>
                </c:pt>
                <c:pt idx="12">
                  <c:v>9</c:v>
                </c:pt>
                <c:pt idx="13">
                  <c:v>3</c:v>
                </c:pt>
                <c:pt idx="14">
                  <c:v>10</c:v>
                </c:pt>
                <c:pt idx="15">
                  <c:v>10</c:v>
                </c:pt>
                <c:pt idx="16">
                  <c:v>4</c:v>
                </c:pt>
                <c:pt idx="17">
                  <c:v>2</c:v>
                </c:pt>
                <c:pt idx="18">
                  <c:v>3</c:v>
                </c:pt>
                <c:pt idx="19">
                  <c:v>4</c:v>
                </c:pt>
                <c:pt idx="20">
                  <c:v>17</c:v>
                </c:pt>
                <c:pt idx="21">
                  <c:v>4</c:v>
                </c:pt>
                <c:pt idx="22">
                  <c:v>10</c:v>
                </c:pt>
                <c:pt idx="23">
                  <c:v>9</c:v>
                </c:pt>
                <c:pt idx="24">
                  <c:v>0</c:v>
                </c:pt>
                <c:pt idx="25">
                  <c:v>7</c:v>
                </c:pt>
                <c:pt idx="26">
                  <c:v>3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B8-4961-8FC0-6B4A96F8E6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8955256"/>
        <c:axId val="378956896"/>
      </c:lineChart>
      <c:dateAx>
        <c:axId val="378955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956896"/>
        <c:crosses val="autoZero"/>
        <c:auto val="1"/>
        <c:lblOffset val="100"/>
        <c:baseTimeUnit val="days"/>
      </c:dateAx>
      <c:valAx>
        <c:axId val="37895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955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@nissanoficial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6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B2-4572-8793-B22B133C85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9146080"/>
        <c:axId val="409145752"/>
      </c:barChart>
      <c:catAx>
        <c:axId val="409146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145752"/>
        <c:crosses val="autoZero"/>
        <c:auto val="1"/>
        <c:lblAlgn val="ctr"/>
        <c:lblOffset val="100"/>
        <c:noMultiLvlLbl val="0"/>
      </c:catAx>
      <c:valAx>
        <c:axId val="40914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146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01E98-9E0D-4BEA-B290-386624CB7C7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D2FC99-2B2D-42D9-AFDA-D2307783F2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206227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08587-4704-4B2E-9E98-080E093849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21BEEC-16D7-4459-87CD-3725B12246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31776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592813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464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0988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7939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424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3655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9300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28412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7419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4459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13035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465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1367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6190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466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@nissanoficial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047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11FFCB-3012-4ABB-BF7C-594295DD28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30509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C96B8-01F4-4C21-8E8B-0DAFC4EE5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11F9FB-A124-4071-ADC2-FE3EB9D6CF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55688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E38B0-5FE7-4DB3-BB17-FD390B407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79800-DD50-4539-B0E8-D8DF2327C2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857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CE75C-72EF-457F-BD82-795A38FED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999310-2230-43DF-A970-782DA0C1B8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7944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585882-0217-4548-A744-0BFD7B3133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8188D-95CA-42A2-93C4-18C119735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1643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8E72C-6DCC-4922-AA63-77ECD1931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B3ED15-8CB0-456F-8354-105E1A61C4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51178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03F48-2D4C-40EA-8DE4-745BD8350E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8362CE-CA81-4B2F-8946-5663BC3512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929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53354-307D-4E97-80BF-E0CFF65CC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A15B2D-B066-4430-AD55-C7D567ED74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2040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C2EE60-91B6-4DD4-A2E2-F04EC7098A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AB4BD-242A-45AC-A981-374D25F3C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974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C2133-F971-4000-88BD-95D463DD0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21BE2A-E17F-4BD9-8989-09CAEF3671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60698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015284-36A7-4212-887E-27BC4A12FE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CBF99B-6D49-468D-A841-46B311896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406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470CB-B902-45B5-B200-A17B0A62E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09B894-9A34-4683-BC07-F8EFDDE6BF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9855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B31BA7-005B-47D3-AA52-4506599CF3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13660-111D-4D6C-967B-C76DAF4D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886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7D1B2-19C4-42AD-8F77-55947DA1D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EB9871-C6CD-4E8E-9403-09E976F785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35188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E520C8-087C-4E75-8175-F940D43F6D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0DABF2-0AA0-40CB-B97D-2C76A1CB6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2847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9D673-62D1-468D-97C6-16BF8D818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E929D1-E00E-4286-84E9-DA38B776C6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0629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F75306-F713-4BAD-8AE5-E17DF14241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AD427-877E-482C-A2D0-D290C7A8B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7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F68B8-8329-46E5-9435-6943DFD9A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D04A38-2F18-4CB7-AF5E-0FC9F2A0EB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39441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7026D5-E4AC-4B82-94C3-CBC3E33FA4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BFE6A-5460-4825-9FDF-D29E949B2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3918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82C91-6E5D-4CE5-8625-13ABB2622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C17587-1533-4937-97A9-19368F4306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5480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4A11F4-9A6F-4B19-B57B-E5B8F90CD1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E70D9B-61D7-47E2-B5A8-5D871209B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81756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D5AB-C871-40BC-BC15-AAA9A557D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32AE95-C990-4CEE-B3B9-3D04AD2C0F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198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05229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70204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9307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5162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7019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444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32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- 2018-02-27 19:08:31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Special Edition sigue buscando actitud, cada día más. Conocé más en: https://t.co/49YHOqAHTB https://t.co/5vFa198KOf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478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- 2018-02-08 20:17:43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Special Edition nunca pasa desapercibido con su techo bitono y sus detalles de diseño. Conocé más en: https://t.co/IC7gf9GuUK #BuscandoActitud https://t.co/8ORCYmd520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512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- 2018-02-20 19:10:26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talento latinoamericano está hecho de emoción. Descubrilo pronto. #EstamosEnLaChampions https://t.co/mrE9jjk0gE https://t.co/7orV9VoZzI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012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- 2018-02-19 21:26:02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Atrevido por fuera y auténtico por dentro, así es el nuevo Nissan Kicks Special Edition. #Nissan #NissanKicks #NissanKicksSpecialEdition 😎 https://t.co/mTizFanSOU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5922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- 2018-02-07 14:25:06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Nos fuimos a buscar las mejores olas junto a @QuiksilverArg a bordo de la Nissan Frontier. 😎 #VeranoConActitud #ActitudQuiksilver 🤙 https://t.co/u6HCmbCo9C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957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C9AD45-9F73-4538-8E14-F5B1D444B8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188997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B8290-BDBC-4D8B-B0E8-CE839D8C9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C822FB-7B49-43BA-BCC1-49A3E4E7A1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6358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97467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428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180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4795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76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107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767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- 2018-02-05 21:25:19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Felicitamos a @delfinamerino por ser galardonada con el premio "Mejor Jugadora del Mundo 2017" por la Federación Internacional de Hockey!! ¡Gracias por poner toda la actitud dentro y fuera de la cancha! Orgullosos de acompañarte. 👏😉 https://t.co/8eXRkoLZa4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711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- 2018-02-22 15:42:06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Probá el nuevo Nissan Kicks y paseá tu actitud por toda la ciudad. Solicitá tu test drive ingresando acá: https://t.co/tYEZ2HVnhn  #NissanKicks #buscandoactitud https://t.co/3ECp40RmFY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475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- 2018-02-01 21:11:37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¡Vení a nuestro stand en Cerezo y Boyero, Cariló y pedí un Test Drive de cualquiera de nuestros modelos! #VeranoConActitud 😎 https://t.co/E51lMVayD0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922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- 2018-02-13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 termines el verano sin hacer una travesía 4x4 con la Nissan Frontier! Pedila en nuestro stand en Cerezo y Boyero, Cariló. #VeranoConActitud https://t.co/ZyvIdUsv05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845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- 2018-02-21 20:08:21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potencia y destreza de la Nissan Frontier, la hacen estar lista para afrontar cualquier desafío. 😉 #NissanFrontier #Nissan #Frontier https://t.co/GwJRHL0txa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7938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E11D1-3A69-4D66-84AA-CAE32ECAD8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700080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A060C-3D54-42A0-883E-EA528657E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A7206B-35D8-4D89-B5D7-8FF1CA19DA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0770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75991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86148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7512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3884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63605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4405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079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- 2018-02-23 18:26:50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caja automática del Nissan Versa Sense te da un control suave y un cambio preciso. Está hecha para la forma en que manejás. #TuLadoFeliz 😀 #Nissan #Versa https://t.co/g0O4f884oX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917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- 2018-02-14 23:39:38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¡Goles que enamoran! ¿Cuál fue tu favorito en esta jornada? #EstamosEnLaChampions https://t.co/YXF3nCh6oK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0.1071%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237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- 2018-02-28 16:05:11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camino está lleno de cosas inesperadas. Pero esas cosas nunca esperaron encontrarse con una #NissanFrontier. 😎 https://t.co/p8azx4XRuX   
#Frontier #Pickup #trip https://t.co/U8P53pRsCi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9538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- 2018-02-09 19:30:01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Descubrí toda la potencia de la Nissan Frontier en los médanos! Visitános en nuestro stand en Cariló y pedí tu travesía 4x4. #VeranoConActitud https://t.co/bPjHqeq0O7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912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- 2018-02-26 20:15:49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¿Quién dijo que ya había que volver? Nissan #Murano, tan única como lo que hacés. https://t.co/0SxFbS83Np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7230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- 2018-02-12 15:00:03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Arrancá el lunes de carnaval con toda la actitud del nuevo Nissan Kicks. 🎉 #BuscandoActitud https://t.co/209oJEeMxl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037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96B428-D086-44C3-9E5B-7FCED5B599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1785376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DFC47-3E08-4D4D-947D-B7CA24B74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18731C-1545-4F0E-9522-4DA604221D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430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27004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8820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1729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1888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9947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4630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664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- 2018-02-15 18:54:57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¡Así se vivió un Verano con toda la Actitud en el stand de Nissan en Cariló! #VeranoConActitud 😎 https://t.co/JkMQMwj7lg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001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- 2018-02-16 19:39:48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talento de Latinoamérica se está preparando #EstamosEnLaChampions https://t.co/PDCf39Op8W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052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- 2018-02-06 21:36:34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Vení a descubrir la nueva Nissan X-Trail y el nuevo Nissan Kicks Special Edition en nuestro Stand de Cariló, en las calles Cerezo y Boyero. #VeranoConActitud https://t.co/qlvBRX3SkT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082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7BF95-0C7B-4D1E-9680-F0534D63F1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744292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7CF76-E294-4B1C-BE23-3DA432540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D75D1A-B186-480F-83D6-E253A9148C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4034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C63EA-8AEE-487B-B8D3-FBA148EB31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EE9740-74BA-4AFE-93E7-51633A192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2008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E6C18-C01B-4C29-A18B-4E05B837A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F8A6AF-0A28-4F98-B519-D8EC209AADF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4403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751298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606973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1252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0880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750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- 2018-02-26 17:07:49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#Terra - se devela el SUV de la #Frontier @nissanoficial Informe: (https://t.co/QUgIF9pDE6) https://t.co/OLfcyMvd2p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928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- 2018-02-10 19:04:54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Armada Snow Patrol y 370Zki: diseñados para la nieve @nissanoficial Informe: (https://t.co/NHyrfZJT00) https://t.co/oE1XnJJy6p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620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@LaRotativaDig - 2018-02-16 22:13:32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#NissanKicks “Made in Brasil” ya está disponible en #Argentina @nissanoficial #Nissan @NissanLATAM @NissanLatino… https://t.co/7yuxUXasCA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463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- 2018-02-23 12:42:15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#Nissan #Kicks brasileño ya está disponible en Argentina @nissanoficial Informe: (https://t.co/ryU0t1tpv3) https://t.co/xdkuxicJgZ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633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@bicipaladin - 2018-02-06 17:53:48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Concesionaria @nissanoficial 
Vehículo sin patente ocupando la vereda.
Matheu al 1400 (creo) https://t.co/eX9AxI9n9c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406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- 2018-02-07 22:45:00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fabricó la unidad 3 millones del #Qashqai en Reino Unido @nissanoficial Informe: (https://t.co/aW35OK70Oe) https://t.co/9twGtdtNUL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045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- 2018-02-09 18:58:33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Renault-Nissan-Mitsubishi impulsa proyectos de vehículos compartidos @RenaultArg @nissanoficial Informe: (… https://t.co/cfcc2HrF8y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09791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C26C0-4F26-4BA5-8EC2-9E19F4A190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3484234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96046-9D18-4CB5-B043-89B5C7AF1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D48DF6-36E8-4889-B942-42EDCDEC07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4573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284153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534844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7388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3226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456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- 2018-02-01 21:15:00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Renault-Nissan-Mitsubishi vendió 10.6 millones de vehículos en 2017 @nissanoficial @RenaultArg Informe: (… https://t.co/iAfOjxiMpe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050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@16valvulas - 2018-02-15 21:39:07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Nissan Kicks producido en Brasil ya se vende en la Argentina
https://t.co/yo4NVv2bPd @nissanoficial… https://t.co/ECMq4nXq7Q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031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 - 2018-02-26 22:45:00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#Nissan #Terra - se devela el SUV de la #Frontier @nissanoficial Informe: (https://t.co/QUgIF982fw) https://t.co/0eioaX1q7X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306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@hugocar82461176 - 2018-02-21 18:25:31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https://t.co/uENknlW7MA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902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@Chulina83 - 2018-02-20 21:44:20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@EgeoNissan @nissanoficial Hace 1 semana q estoy intentando hablar con ustedes y no responden mails ni teléfonos. C… https://t.co/gebRMWZ5Mr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974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@Chulina83 - 2018-02-20 21:22:57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compré un Nissan March en @EgeoNissan. Lo terminé de pagar hace 3 semanas y por una clausura en su l… https://t.co/6TYaJSzzsN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02/20/2018 21:24:49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826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@pbruntler - 2018-02-21 18:45:04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Precio@sugerido de las versiones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02/23/2018 20:19:16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36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FDD08B-E5D4-440E-876C-F7BA6F7769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208520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20AA8-D2C4-4858-95A8-61A29106C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FF2B65-490A-4977-928A-17F20726D9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9797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542147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434330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9733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6495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099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@eldindinho - 2018-02-20 13:14:34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Hola es mentira q la asa sea 0%. Es un engaño. Porque te cobran un “seguro de quebranto” de más de $… https://t.co/Yv8tmjPRKq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130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@joseloarg - 2018-02-21 02:01:15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@nissanoficial Buen diseño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02/23/2018 20:19:56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567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@EgeoNissan - 2018-02-20 21:39:36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@Chulina83 @nissanoficial Julieta por favor dejanos tus datos en privado para contactarte.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570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@alwaysPicuelo - 2018-02-21 10:41:45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@elojodestella @nissanoficial Un montón para mí. Pero es tan hermoso!!!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270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@EgeoNissan - 2018-02-21 13:19:12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@Chulina83 @nissanoficial Buen día Julieta. El gerente de la sucursal nos indicó que ya se había comunicado con vos… https://t.co/BsSNETLlhs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8698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@Chulina83 - 2018-02-21 13:40:18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@EgeoNissan @nissanoficial El gerente de la sucursal no me responde nada satisfactorio por teléfono, tampoco quiere… https://t.co/JYgwwwrBE0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360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F9EFC0-D381-4C8D-A240-B96F436768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6312643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B1C46-C126-4E5D-8BFF-C90C1A954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EC63D3-6752-42E9-BE15-6537C3A1CA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53468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06524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72713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02195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937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5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@GabyBellettini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74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@javiergd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539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@Kyoto_nissan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892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@SEscayol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637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@ozkardenas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548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@RadioEmpEAccion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20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@CreativeMediaYa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900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@infoautomotor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286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@cherrera_01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4759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4B6C8-6369-41F1-B9C0-A499B82311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080360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9B6FD-B2D4-4EA7-A374-DEE5EBF43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7011E7-4933-4B5E-BA83-DE7D42B239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1678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496663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630170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83037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73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@InglesEnAccion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791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@diegoparisi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5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@Chulina83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408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@RolandoHarislur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51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@CesarSo50593264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988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@samaraweera1971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841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@AlexisMautoneRC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170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@claubianki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854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@autosindustria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012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@Alechinni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@nissanoficial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821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90E00B-466E-4FF2-9A39-F76383C978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0337862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702EB-FF14-4099-8E28-B1C1F2631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A470F5-F835-4C53-8E0F-AB3EE1CF7F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73345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4ACA9-4046-4E98-B9FB-127AB8351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712504-F5FC-4191-8888-ED9E96AAA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1012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68335-7092-44F4-B945-24FDDDD9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0EF93C-25BF-4DC7-A2CB-CC03856783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4029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074285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71027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6017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63525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765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@larusasabe - 2018-02-27 01:04:04</a:t>
                      </a:r>
                      <a:r>
                        <a:rPr lang="es-ES" sz="1000"/>
                        <a:t>
@nissanoficial Es posible que no haya entregahasta mediados de año???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02/27/2018 15:40:25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202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@GuidoTonelli - 2018-02-26 14:01:18</a:t>
                      </a:r>
                      <a:r>
                        <a:rPr lang="es-ES" sz="1000"/>
                        <a:t>
¿Habrá una @nissanoficial Frontier SUV cordobesa? En china saldrá a la venta este año como "Terra". https://t.co/QBorNOzEKK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717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@m_salaberry - 2018-02-23 04:08:41</a:t>
                      </a:r>
                      <a:r>
                        <a:rPr lang="es-ES" sz="1000"/>
                        <a:t>
@nissanoficial Actitud sin control de velocidad crucero????!!!  Por favor!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125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@tinchoF_ - 2018-02-22 16:06:25</a:t>
                      </a:r>
                      <a:r>
                        <a:rPr lang="es-ES" sz="1000"/>
                        <a:t>
@nissanoficial Buenos días les envíe un DM hace días. Podrían responderlo? Gracias!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02/22/2018 19:43:30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182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@pbruntler - 2018-02-21 18:47:21</a:t>
                      </a:r>
                      <a:r>
                        <a:rPr lang="es-ES" sz="1000"/>
                        <a:t>
@nissanoficial Permiten elegir otra compañia aseguradora en caso de tomar la financiacion 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02/23/2018 20:19:16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976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@SaenzValie1 - 2018-02-21 17:13:36</a:t>
                      </a:r>
                      <a:r>
                        <a:rPr lang="es-ES" sz="1000"/>
                        <a:t>
@nissanoficial Toman un Peugeot 408 automático full modelo 2013 en parte de pago?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511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@nissanoficial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@EzequielPrimon - 2018-02-19 23:29:13</a:t>
                      </a:r>
                      <a:r>
                        <a:rPr lang="en-US" sz="1000"/>
                        <a:t>
@nissanoficial ¿la Frontier trae protector de tanque de combustible?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02/22/2018 14:55:45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60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@nissanoficial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@Pulgoso07 - 2018-02-19 19:51:57</a:t>
                      </a:r>
                      <a:r>
                        <a:rPr lang="en-US" sz="1000"/>
                        <a:t>
@nissanoficial Que Precio se estima??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12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@Gardel80 - 2018-02-16 18:06:56</a:t>
                      </a:r>
                      <a:r>
                        <a:rPr lang="es-ES" sz="1000"/>
                        <a:t>
@nissanoficial Tengo un Nissan Versa ¿Lo toman como parte de pago?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02/16/2018 20:29:50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02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@nissanoficial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@fedegonzalez773 - 2018-02-16 05:28:11</a:t>
                      </a:r>
                      <a:r>
                        <a:rPr lang="es-ES" sz="1000"/>
                        <a:t>
@nissanoficial porque el gtr r35 no se vende en argentina?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2315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D7747-19A4-46A9-9ACE-3CB73B5216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0763529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1161</Words>
  <Application>Microsoft Office PowerPoint</Application>
  <PresentationFormat>On-screen Show (4:3)</PresentationFormat>
  <Paragraphs>428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2018-04-04T13:51:18Z</dcterms:created>
  <dcterms:modified xsi:type="dcterms:W3CDTF">2018-04-04T13:52:11Z</dcterms:modified>
</cp:coreProperties>
</file>