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4-486D-BD35-EDE946EBF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7871960"/>
        <c:axId val="307868680"/>
      </c:radarChart>
      <c:catAx>
        <c:axId val="30787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8680"/>
        <c:crosses val="autoZero"/>
        <c:auto val="1"/>
        <c:lblAlgn val="ctr"/>
        <c:lblOffset val="100"/>
        <c:noMultiLvlLbl val="0"/>
      </c:catAx>
      <c:valAx>
        <c:axId val="30786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7315</c:v>
                </c:pt>
                <c:pt idx="1">
                  <c:v>7332</c:v>
                </c:pt>
                <c:pt idx="2">
                  <c:v>7363</c:v>
                </c:pt>
                <c:pt idx="3">
                  <c:v>7397</c:v>
                </c:pt>
                <c:pt idx="4">
                  <c:v>7410</c:v>
                </c:pt>
                <c:pt idx="5">
                  <c:v>7435</c:v>
                </c:pt>
                <c:pt idx="6">
                  <c:v>7450</c:v>
                </c:pt>
                <c:pt idx="7">
                  <c:v>7476</c:v>
                </c:pt>
                <c:pt idx="8">
                  <c:v>7502</c:v>
                </c:pt>
                <c:pt idx="9">
                  <c:v>7544</c:v>
                </c:pt>
                <c:pt idx="10">
                  <c:v>7589</c:v>
                </c:pt>
                <c:pt idx="11">
                  <c:v>7614</c:v>
                </c:pt>
                <c:pt idx="12">
                  <c:v>7648</c:v>
                </c:pt>
                <c:pt idx="13">
                  <c:v>7668</c:v>
                </c:pt>
                <c:pt idx="14">
                  <c:v>7715</c:v>
                </c:pt>
                <c:pt idx="15">
                  <c:v>7792</c:v>
                </c:pt>
                <c:pt idx="16">
                  <c:v>7834</c:v>
                </c:pt>
                <c:pt idx="17">
                  <c:v>7873</c:v>
                </c:pt>
                <c:pt idx="18">
                  <c:v>7923</c:v>
                </c:pt>
                <c:pt idx="19">
                  <c:v>7964</c:v>
                </c:pt>
                <c:pt idx="20">
                  <c:v>8003</c:v>
                </c:pt>
                <c:pt idx="21">
                  <c:v>8043</c:v>
                </c:pt>
                <c:pt idx="22">
                  <c:v>8087</c:v>
                </c:pt>
                <c:pt idx="23">
                  <c:v>8152</c:v>
                </c:pt>
                <c:pt idx="24">
                  <c:v>8194</c:v>
                </c:pt>
                <c:pt idx="25">
                  <c:v>8227</c:v>
                </c:pt>
                <c:pt idx="26">
                  <c:v>8267</c:v>
                </c:pt>
                <c:pt idx="27">
                  <c:v>8292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BA-419F-9CC8-58D29E275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71304"/>
        <c:axId val="307869336"/>
      </c:lineChart>
      <c:dateAx>
        <c:axId val="30787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9336"/>
        <c:crosses val="autoZero"/>
        <c:auto val="1"/>
        <c:lblOffset val="100"/>
        <c:baseTimeUnit val="days"/>
      </c:dateAx>
      <c:valAx>
        <c:axId val="30786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7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35</c:v>
                </c:pt>
                <c:pt idx="2">
                  <c:v>25</c:v>
                </c:pt>
                <c:pt idx="3">
                  <c:v>38</c:v>
                </c:pt>
                <c:pt idx="4">
                  <c:v>41</c:v>
                </c:pt>
                <c:pt idx="5">
                  <c:v>45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B-423B-947E-DE558EC16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530160"/>
        <c:axId val="308530488"/>
      </c:barChart>
      <c:catAx>
        <c:axId val="30853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30488"/>
        <c:crosses val="autoZero"/>
        <c:auto val="1"/>
        <c:lblAlgn val="ctr"/>
        <c:lblOffset val="100"/>
        <c:noMultiLvlLbl val="0"/>
      </c:catAx>
      <c:valAx>
        <c:axId val="30853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53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27-4767-9A2F-C0FC897D55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23688"/>
        <c:axId val="309425656"/>
      </c:lineChart>
      <c:catAx>
        <c:axId val="30942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25656"/>
        <c:crosses val="autoZero"/>
        <c:auto val="1"/>
        <c:lblAlgn val="ctr"/>
        <c:lblOffset val="100"/>
        <c:noMultiLvlLbl val="0"/>
      </c:catAx>
      <c:valAx>
        <c:axId val="30942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2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1.6484926234766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3.1943553559973998</c:v>
                </c:pt>
                <c:pt idx="19">
                  <c:v>0.93008338678640001</c:v>
                </c:pt>
                <c:pt idx="20">
                  <c:v>1.9627966645285</c:v>
                </c:pt>
                <c:pt idx="21">
                  <c:v>3.2071840923669002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05-49FD-B387-EB52F3CF0B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20736"/>
        <c:axId val="309424016"/>
      </c:lineChart>
      <c:catAx>
        <c:axId val="30942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24016"/>
        <c:crosses val="autoZero"/>
        <c:auto val="1"/>
        <c:lblAlgn val="ctr"/>
        <c:lblOffset val="100"/>
        <c:noMultiLvlLbl val="0"/>
      </c:catAx>
      <c:valAx>
        <c:axId val="30942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2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2-4587-8066-46EC4F831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325960"/>
        <c:axId val="309330552"/>
      </c:barChart>
      <c:catAx>
        <c:axId val="30932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30552"/>
        <c:crosses val="autoZero"/>
        <c:auto val="1"/>
        <c:lblAlgn val="ctr"/>
        <c:lblOffset val="100"/>
        <c:noMultiLvlLbl val="0"/>
      </c:catAx>
      <c:valAx>
        <c:axId val="30933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3.5822036742868999</c:v>
                </c:pt>
                <c:pt idx="1">
                  <c:v>0.96114836943458004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B6-481F-BC7C-5D7D9082F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323992"/>
        <c:axId val="309324320"/>
      </c:barChart>
      <c:catAx>
        <c:axId val="30932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4320"/>
        <c:crosses val="autoZero"/>
        <c:auto val="1"/>
        <c:lblAlgn val="ctr"/>
        <c:lblOffset val="100"/>
        <c:noMultiLvlLbl val="0"/>
      </c:catAx>
      <c:valAx>
        <c:axId val="30932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32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6-48B1-ACED-1E50003C2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6-48B1-ACED-1E50003C2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139424"/>
        <c:axId val="307869992"/>
      </c:barChart>
      <c:catAx>
        <c:axId val="23613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69992"/>
        <c:crosses val="autoZero"/>
        <c:auto val="1"/>
        <c:lblAlgn val="ctr"/>
        <c:lblOffset val="100"/>
        <c:noMultiLvlLbl val="0"/>
      </c:catAx>
      <c:valAx>
        <c:axId val="30786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1.3071895424836999</c:v>
                </c:pt>
                <c:pt idx="1">
                  <c:v>0.96116878123798999</c:v>
                </c:pt>
                <c:pt idx="2">
                  <c:v>2.5823401255927001</c:v>
                </c:pt>
                <c:pt idx="3">
                  <c:v>2.0504933999744002</c:v>
                </c:pt>
                <c:pt idx="4">
                  <c:v>2.3751548549703001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A2-40CA-B32A-91B1EFE4B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805400"/>
        <c:axId val="311806384"/>
      </c:barChart>
      <c:catAx>
        <c:axId val="31180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06384"/>
        <c:crosses val="autoZero"/>
        <c:auto val="1"/>
        <c:lblAlgn val="ctr"/>
        <c:lblOffset val="100"/>
        <c:noMultiLvlLbl val="0"/>
      </c:catAx>
      <c:valAx>
        <c:axId val="31180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0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D-4B9C-B645-F66714F6BB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D-4B9C-B645-F66714F6B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803432"/>
        <c:axId val="311804088"/>
      </c:barChart>
      <c:catAx>
        <c:axId val="31180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04088"/>
        <c:crosses val="autoZero"/>
        <c:auto val="1"/>
        <c:lblAlgn val="ctr"/>
        <c:lblOffset val="100"/>
        <c:noMultiLvlLbl val="0"/>
      </c:catAx>
      <c:valAx>
        <c:axId val="31180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0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2F21-2F23-432D-A476-B871143865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18D72-BD11-42AC-8B7A-0523E6B38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23334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C3141-70F3-4092-AC74-16D4FFB6C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8BCE8-F8B7-40F4-BD49-853CA4FF1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85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27827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58668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896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64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86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3761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12693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84048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6811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513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8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222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5E31A-6FD5-4373-8BBB-64D4FE6D5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61188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80A5-FE86-40C4-8E0D-3DAC2A3A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007FD8-88D8-49E4-8561-44C1FD351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632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BB0C0-660A-44F4-827D-736484B9C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68D29-1E7E-4B28-9215-ECE36F761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09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E024-76FD-4662-B2CA-4B7A91A76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98C62D-133F-48A0-97AA-A512046500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080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93CFC-EBB1-47C0-AE35-CCF374BC9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0BD3-3ED9-4427-B3A6-5649A28C7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8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64673-AB25-4C2C-BA29-DD5DFC76D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5C91B8-3093-43EC-BFD6-DD5E41B42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45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1532D-DDDB-42DA-8571-98654E7FD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07867-49AC-434A-AD0C-8FF4568B9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13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A5B0-D208-4FDF-BCF5-81F692DB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7B116A-FB3A-4C63-B3B3-5C18AC3CDE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698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D8C80-96AD-4845-A44C-16E4F739F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373DB-2B9B-4399-AB2A-FDA7C8CF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513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07CB-2E34-4CD3-B4EC-A25F751D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3B424-D48A-4A19-BDED-C898D1B921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75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CBC77-6E3E-4A75-BD78-B2AC4FB76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42639-A4C5-440E-9803-12BDBEFE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71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3F667-2230-4538-B81B-ED76CEC4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084C0-CC14-4BC5-9351-6562F63B5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039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ADD31-9FAC-4E7A-B01A-8036B889A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A712E-5668-4788-8A6A-16580B8A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3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836C-2008-4392-9896-26587C249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736D49-C235-45DE-AEF1-49CBD9231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969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93E21-E6A6-4D6D-9BF7-8465DD6A0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0B225-AE57-43DA-9A4B-C11BC895F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681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9177C-39A6-4DBA-9E7D-FB0CBC44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93ABA-9976-4910-BEDE-BA3B7531F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066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757DC-38B5-4160-A7E6-637C9516E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1F430-ECC3-4A6B-ACD2-E46FD0498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540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19D7-3CE0-4C6B-A6F7-4CD9901B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C33AB-C458-48C3-9F95-40AC0D1A6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722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EF1A6-2C0F-4570-84C2-40C575E09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8380-8CB7-4AB9-9273-749120770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68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5985D-FA77-48F2-BE00-8A53740D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0FAA6-4A39-490C-9A73-74BD153E3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306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AF90D-9170-46C2-A955-0EF4CDC21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93F8E-8968-4DBA-8329-C89BDA2F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00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9202B-0ED6-4F05-8781-D0272AA3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734AFF-1EB7-4816-B854-DA1657959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096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30566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9887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7240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25922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3295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94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- 2018-02-09 18:25:35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en marcha al nuevo Nissan Kicks Special Edition y dejá que su apariencia cautive todas las miradas.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97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- 2018-02-01 21:27:36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🚘😎
#VeranoConActitud 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12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- 2018-02-21 20:17:51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😎
•
•
•
#nissanfrontier 👉 #pickup #potencia 💪#destreza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9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- 2018-02-07 14:33:02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@quiksilverargentina a bordo de la Nissan Frontier. ☀️#VeranoConActitud 😎 🏄‍♂️#ActitudQuiksilver 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0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- 2018-02-12 14:39:32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Kicks.🎉 #BuscandoActitud 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1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- 2018-02-20 19:20:25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47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85C21-4E49-4037-97C5-CF18673AC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1699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44552-D0F9-4347-A33D-088FA6395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19409-EE81-4F38-AF7E-2F9D18193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909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33257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5924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4371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076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6003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- 2018-02-15 19:17:09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
#VeranoConActitud 😎☀️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59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- 2018-02-16 18:28:32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#VeranoConActitud 😎🏄‍♂️
#Repost @alfonsobenja ・・・
Un poco de nuestra bella mardel encontrando rincones c @nissanarg y el crack de 🎥 @valenfcaride  para los que querían foto surfando!!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8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- 2018-02-16 20:16:42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preparando. 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55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6C1DA-5AD6-4C2A-9F34-0A74989FC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95732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2018-04-04T13:47:56Z</dcterms:created>
  <dcterms:modified xsi:type="dcterms:W3CDTF">2018-04-04T13:48:26Z</dcterms:modified>
</cp:coreProperties>
</file>