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2635</c:v>
                </c:pt>
                <c:pt idx="1">
                  <c:v>2644</c:v>
                </c:pt>
                <c:pt idx="2">
                  <c:v>2646</c:v>
                </c:pt>
                <c:pt idx="3">
                  <c:v>2647</c:v>
                </c:pt>
                <c:pt idx="4">
                  <c:v>2648</c:v>
                </c:pt>
                <c:pt idx="5">
                  <c:v>2651</c:v>
                </c:pt>
                <c:pt idx="6">
                  <c:v>2651</c:v>
                </c:pt>
                <c:pt idx="7">
                  <c:v>2657</c:v>
                </c:pt>
                <c:pt idx="8">
                  <c:v>2658</c:v>
                </c:pt>
                <c:pt idx="9">
                  <c:v>2661</c:v>
                </c:pt>
                <c:pt idx="10">
                  <c:v>2665</c:v>
                </c:pt>
                <c:pt idx="11">
                  <c:v>2668</c:v>
                </c:pt>
                <c:pt idx="12">
                  <c:v>2673</c:v>
                </c:pt>
                <c:pt idx="13">
                  <c:v>2673</c:v>
                </c:pt>
                <c:pt idx="14">
                  <c:v>2679</c:v>
                </c:pt>
                <c:pt idx="15">
                  <c:v>2684</c:v>
                </c:pt>
                <c:pt idx="16">
                  <c:v>2686</c:v>
                </c:pt>
                <c:pt idx="17">
                  <c:v>2694</c:v>
                </c:pt>
                <c:pt idx="18">
                  <c:v>2696</c:v>
                </c:pt>
                <c:pt idx="19">
                  <c:v>2704</c:v>
                </c:pt>
                <c:pt idx="20">
                  <c:v>2707</c:v>
                </c:pt>
                <c:pt idx="21">
                  <c:v>2713</c:v>
                </c:pt>
                <c:pt idx="22">
                  <c:v>2715</c:v>
                </c:pt>
                <c:pt idx="23">
                  <c:v>2716</c:v>
                </c:pt>
                <c:pt idx="24">
                  <c:v>2720</c:v>
                </c:pt>
                <c:pt idx="25">
                  <c:v>2726</c:v>
                </c:pt>
                <c:pt idx="26">
                  <c:v>2733</c:v>
                </c:pt>
                <c:pt idx="27">
                  <c:v>2739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5E-49CC-ACF9-5694C47CCA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546344"/>
        <c:axId val="280547984"/>
      </c:lineChart>
      <c:dateAx>
        <c:axId val="280546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47984"/>
        <c:crosses val="autoZero"/>
        <c:auto val="1"/>
        <c:lblOffset val="100"/>
        <c:baseTimeUnit val="days"/>
      </c:dateAx>
      <c:valAx>
        <c:axId val="28054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4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1D-4066-B251-CE70AAC451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1702744"/>
        <c:axId val="283698936"/>
      </c:radarChart>
      <c:catAx>
        <c:axId val="171702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98936"/>
        <c:crosses val="autoZero"/>
        <c:auto val="1"/>
        <c:lblAlgn val="ctr"/>
        <c:lblOffset val="100"/>
        <c:noMultiLvlLbl val="0"/>
      </c:catAx>
      <c:valAx>
        <c:axId val="28369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70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2</c:v>
                </c:pt>
                <c:pt idx="3">
                  <c:v>5</c:v>
                </c:pt>
                <c:pt idx="4">
                  <c:v>4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7B-4319-9322-EC9D30C15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726384"/>
        <c:axId val="359727040"/>
      </c:barChart>
      <c:catAx>
        <c:axId val="35972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727040"/>
        <c:crosses val="autoZero"/>
        <c:auto val="1"/>
        <c:lblAlgn val="ctr"/>
        <c:lblOffset val="100"/>
        <c:noMultiLvlLbl val="0"/>
      </c:catAx>
      <c:valAx>
        <c:axId val="35972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72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193</c:v>
                </c:pt>
                <c:pt idx="1">
                  <c:v>193</c:v>
                </c:pt>
                <c:pt idx="2">
                  <c:v>193</c:v>
                </c:pt>
                <c:pt idx="3">
                  <c:v>193</c:v>
                </c:pt>
                <c:pt idx="4">
                  <c:v>193</c:v>
                </c:pt>
                <c:pt idx="5">
                  <c:v>196</c:v>
                </c:pt>
                <c:pt idx="6">
                  <c:v>201</c:v>
                </c:pt>
                <c:pt idx="7">
                  <c:v>201</c:v>
                </c:pt>
                <c:pt idx="8">
                  <c:v>215</c:v>
                </c:pt>
                <c:pt idx="9">
                  <c:v>215</c:v>
                </c:pt>
                <c:pt idx="10">
                  <c:v>215</c:v>
                </c:pt>
                <c:pt idx="11">
                  <c:v>215</c:v>
                </c:pt>
                <c:pt idx="12">
                  <c:v>215</c:v>
                </c:pt>
                <c:pt idx="13">
                  <c:v>215</c:v>
                </c:pt>
                <c:pt idx="14">
                  <c:v>216</c:v>
                </c:pt>
                <c:pt idx="15">
                  <c:v>216</c:v>
                </c:pt>
                <c:pt idx="16">
                  <c:v>216</c:v>
                </c:pt>
                <c:pt idx="17">
                  <c:v>216</c:v>
                </c:pt>
                <c:pt idx="18">
                  <c:v>216</c:v>
                </c:pt>
                <c:pt idx="19">
                  <c:v>216</c:v>
                </c:pt>
                <c:pt idx="20">
                  <c:v>216</c:v>
                </c:pt>
                <c:pt idx="21">
                  <c:v>216</c:v>
                </c:pt>
                <c:pt idx="22">
                  <c:v>216</c:v>
                </c:pt>
                <c:pt idx="23">
                  <c:v>216</c:v>
                </c:pt>
                <c:pt idx="24">
                  <c:v>216</c:v>
                </c:pt>
                <c:pt idx="25">
                  <c:v>216</c:v>
                </c:pt>
                <c:pt idx="26">
                  <c:v>216</c:v>
                </c:pt>
                <c:pt idx="27">
                  <c:v>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C6-4421-9868-56CCBA568E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287488"/>
        <c:axId val="362289456"/>
      </c:lineChart>
      <c:dateAx>
        <c:axId val="362287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89456"/>
        <c:crosses val="autoZero"/>
        <c:auto val="1"/>
        <c:lblOffset val="100"/>
        <c:baseTimeUnit val="days"/>
      </c:dateAx>
      <c:valAx>
        <c:axId val="36228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8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2895836</c:v>
                </c:pt>
                <c:pt idx="1">
                  <c:v>2896572</c:v>
                </c:pt>
                <c:pt idx="2">
                  <c:v>2897254</c:v>
                </c:pt>
                <c:pt idx="3">
                  <c:v>2897542</c:v>
                </c:pt>
                <c:pt idx="4">
                  <c:v>2897836</c:v>
                </c:pt>
                <c:pt idx="5">
                  <c:v>2899810</c:v>
                </c:pt>
                <c:pt idx="6">
                  <c:v>2901727</c:v>
                </c:pt>
                <c:pt idx="7">
                  <c:v>2903715</c:v>
                </c:pt>
                <c:pt idx="8">
                  <c:v>2905727</c:v>
                </c:pt>
                <c:pt idx="9">
                  <c:v>2907711</c:v>
                </c:pt>
                <c:pt idx="10">
                  <c:v>2909614</c:v>
                </c:pt>
                <c:pt idx="11">
                  <c:v>2911637</c:v>
                </c:pt>
                <c:pt idx="12">
                  <c:v>2912707</c:v>
                </c:pt>
                <c:pt idx="13">
                  <c:v>2915489</c:v>
                </c:pt>
                <c:pt idx="14">
                  <c:v>2917339</c:v>
                </c:pt>
                <c:pt idx="15">
                  <c:v>2917547</c:v>
                </c:pt>
                <c:pt idx="16">
                  <c:v>2920484</c:v>
                </c:pt>
                <c:pt idx="17">
                  <c:v>2923908</c:v>
                </c:pt>
                <c:pt idx="18">
                  <c:v>2925760</c:v>
                </c:pt>
                <c:pt idx="19">
                  <c:v>2926822</c:v>
                </c:pt>
                <c:pt idx="20">
                  <c:v>2927807</c:v>
                </c:pt>
                <c:pt idx="21">
                  <c:v>2928509</c:v>
                </c:pt>
                <c:pt idx="22">
                  <c:v>2929600</c:v>
                </c:pt>
                <c:pt idx="23">
                  <c:v>2930377</c:v>
                </c:pt>
                <c:pt idx="24">
                  <c:v>2931391</c:v>
                </c:pt>
                <c:pt idx="25">
                  <c:v>2931973</c:v>
                </c:pt>
                <c:pt idx="26">
                  <c:v>2933176</c:v>
                </c:pt>
                <c:pt idx="27">
                  <c:v>2934108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6C-4290-AF03-055C3C2882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316608"/>
        <c:axId val="379318576"/>
      </c:lineChart>
      <c:dateAx>
        <c:axId val="379316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318576"/>
        <c:crosses val="autoZero"/>
        <c:auto val="1"/>
        <c:lblOffset val="100"/>
        <c:baseTimeUnit val="days"/>
      </c:dateAx>
      <c:valAx>
        <c:axId val="37931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31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838</c:v>
                </c:pt>
                <c:pt idx="1">
                  <c:v>655</c:v>
                </c:pt>
                <c:pt idx="2">
                  <c:v>684</c:v>
                </c:pt>
                <c:pt idx="3">
                  <c:v>460</c:v>
                </c:pt>
                <c:pt idx="4">
                  <c:v>322</c:v>
                </c:pt>
                <c:pt idx="5">
                  <c:v>834</c:v>
                </c:pt>
                <c:pt idx="6">
                  <c:v>2448</c:v>
                </c:pt>
                <c:pt idx="7">
                  <c:v>2063</c:v>
                </c:pt>
                <c:pt idx="8">
                  <c:v>1827</c:v>
                </c:pt>
                <c:pt idx="9">
                  <c:v>2004</c:v>
                </c:pt>
                <c:pt idx="10">
                  <c:v>2140</c:v>
                </c:pt>
                <c:pt idx="11">
                  <c:v>1961</c:v>
                </c:pt>
                <c:pt idx="12">
                  <c:v>1027</c:v>
                </c:pt>
                <c:pt idx="13">
                  <c:v>2408</c:v>
                </c:pt>
                <c:pt idx="14">
                  <c:v>1972</c:v>
                </c:pt>
                <c:pt idx="15">
                  <c:v>2666</c:v>
                </c:pt>
                <c:pt idx="16">
                  <c:v>2077</c:v>
                </c:pt>
                <c:pt idx="17">
                  <c:v>2013</c:v>
                </c:pt>
                <c:pt idx="18">
                  <c:v>1947</c:v>
                </c:pt>
                <c:pt idx="19">
                  <c:v>1485</c:v>
                </c:pt>
                <c:pt idx="20">
                  <c:v>900</c:v>
                </c:pt>
                <c:pt idx="21">
                  <c:v>753</c:v>
                </c:pt>
                <c:pt idx="22">
                  <c:v>1118</c:v>
                </c:pt>
                <c:pt idx="23">
                  <c:v>721</c:v>
                </c:pt>
                <c:pt idx="24">
                  <c:v>1090</c:v>
                </c:pt>
                <c:pt idx="25">
                  <c:v>581</c:v>
                </c:pt>
                <c:pt idx="26">
                  <c:v>1205</c:v>
                </c:pt>
                <c:pt idx="27">
                  <c:v>868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00-4239-B518-DBD72A318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2664288"/>
        <c:axId val="372665928"/>
      </c:lineChart>
      <c:dateAx>
        <c:axId val="372664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665928"/>
        <c:crosses val="autoZero"/>
        <c:auto val="1"/>
        <c:lblOffset val="100"/>
        <c:baseTimeUnit val="days"/>
      </c:dateAx>
      <c:valAx>
        <c:axId val="372665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66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4.1485000000000003</c:v>
                </c:pt>
                <c:pt idx="1">
                  <c:v>3.2425999999999999</c:v>
                </c:pt>
                <c:pt idx="2">
                  <c:v>3.3860999999999999</c:v>
                </c:pt>
                <c:pt idx="3">
                  <c:v>2.2772000000000001</c:v>
                </c:pt>
                <c:pt idx="4">
                  <c:v>1.5941000000000001</c:v>
                </c:pt>
                <c:pt idx="5">
                  <c:v>4.1083999999999996</c:v>
                </c:pt>
                <c:pt idx="6">
                  <c:v>11.8261</c:v>
                </c:pt>
                <c:pt idx="7">
                  <c:v>9.8238000000000003</c:v>
                </c:pt>
                <c:pt idx="8">
                  <c:v>8.4193999999999996</c:v>
                </c:pt>
                <c:pt idx="9">
                  <c:v>8.9464000000000006</c:v>
                </c:pt>
                <c:pt idx="10">
                  <c:v>9.5535999999999994</c:v>
                </c:pt>
                <c:pt idx="11">
                  <c:v>8.7545000000000002</c:v>
                </c:pt>
                <c:pt idx="12">
                  <c:v>4.5848000000000004</c:v>
                </c:pt>
                <c:pt idx="13">
                  <c:v>10.75</c:v>
                </c:pt>
                <c:pt idx="14">
                  <c:v>8.8035999999999994</c:v>
                </c:pt>
                <c:pt idx="15">
                  <c:v>11.9018</c:v>
                </c:pt>
                <c:pt idx="16">
                  <c:v>9.2310999999999996</c:v>
                </c:pt>
                <c:pt idx="17">
                  <c:v>8.9466999999999999</c:v>
                </c:pt>
                <c:pt idx="18">
                  <c:v>8.6532999999999998</c:v>
                </c:pt>
                <c:pt idx="19">
                  <c:v>6.6</c:v>
                </c:pt>
                <c:pt idx="20">
                  <c:v>4</c:v>
                </c:pt>
                <c:pt idx="21">
                  <c:v>3.3466999999999998</c:v>
                </c:pt>
                <c:pt idx="22">
                  <c:v>4.9688999999999997</c:v>
                </c:pt>
                <c:pt idx="23">
                  <c:v>3.2044000000000001</c:v>
                </c:pt>
                <c:pt idx="24">
                  <c:v>4.8444000000000003</c:v>
                </c:pt>
                <c:pt idx="25">
                  <c:v>2.5821999999999998</c:v>
                </c:pt>
                <c:pt idx="26">
                  <c:v>5.3555999999999999</c:v>
                </c:pt>
                <c:pt idx="27">
                  <c:v>3.8578000000000001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55-48AD-948F-42BFC9A0F0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2664944"/>
        <c:axId val="372668552"/>
      </c:lineChart>
      <c:dateAx>
        <c:axId val="372664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668552"/>
        <c:crosses val="autoZero"/>
        <c:auto val="1"/>
        <c:lblOffset val="100"/>
        <c:baseTimeUnit val="days"/>
      </c:dateAx>
      <c:valAx>
        <c:axId val="37266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66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-3.7965072133637E-2</c:v>
                </c:pt>
                <c:pt idx="1">
                  <c:v>3.7893141341416997E-2</c:v>
                </c:pt>
                <c:pt idx="2">
                  <c:v>0.15122873345936</c:v>
                </c:pt>
                <c:pt idx="3">
                  <c:v>0</c:v>
                </c:pt>
                <c:pt idx="4">
                  <c:v>0</c:v>
                </c:pt>
                <c:pt idx="5">
                  <c:v>0.18875047187617999</c:v>
                </c:pt>
                <c:pt idx="6">
                  <c:v>0.15088645794040001</c:v>
                </c:pt>
                <c:pt idx="7">
                  <c:v>0.15071590052750999</c:v>
                </c:pt>
                <c:pt idx="8">
                  <c:v>0.15054572826495999</c:v>
                </c:pt>
                <c:pt idx="9">
                  <c:v>3.7608123354645001E-2</c:v>
                </c:pt>
                <c:pt idx="10">
                  <c:v>0.11265490048817001</c:v>
                </c:pt>
                <c:pt idx="11">
                  <c:v>0</c:v>
                </c:pt>
                <c:pt idx="12">
                  <c:v>3.7453183520599002E-2</c:v>
                </c:pt>
                <c:pt idx="13">
                  <c:v>0.18705574261130001</c:v>
                </c:pt>
                <c:pt idx="14">
                  <c:v>-3.7369207772795003E-2</c:v>
                </c:pt>
                <c:pt idx="15">
                  <c:v>0.14919806042521</c:v>
                </c:pt>
                <c:pt idx="16">
                  <c:v>0.11173184357542</c:v>
                </c:pt>
                <c:pt idx="17">
                  <c:v>0</c:v>
                </c:pt>
                <c:pt idx="18">
                  <c:v>3.7105751391465998E-2</c:v>
                </c:pt>
                <c:pt idx="19">
                  <c:v>0.18518518518519</c:v>
                </c:pt>
                <c:pt idx="20">
                  <c:v>0.18484288354898001</c:v>
                </c:pt>
                <c:pt idx="21">
                  <c:v>0.14760147601476001</c:v>
                </c:pt>
                <c:pt idx="22">
                  <c:v>3.6845983787767003E-2</c:v>
                </c:pt>
                <c:pt idx="23">
                  <c:v>0.11049723756906001</c:v>
                </c:pt>
                <c:pt idx="24">
                  <c:v>3.6791758646063003E-2</c:v>
                </c:pt>
                <c:pt idx="25">
                  <c:v>3.6724201248623002E-2</c:v>
                </c:pt>
                <c:pt idx="26">
                  <c:v>0.10993037742763</c:v>
                </c:pt>
                <c:pt idx="27">
                  <c:v>0.14619883040935999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CF-4680-AD60-0FF2E29650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2663632"/>
        <c:axId val="171706352"/>
      </c:lineChart>
      <c:dateAx>
        <c:axId val="372663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706352"/>
        <c:crosses val="autoZero"/>
        <c:auto val="1"/>
        <c:lblOffset val="100"/>
        <c:baseTimeUnit val="days"/>
      </c:dateAx>
      <c:valAx>
        <c:axId val="17170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66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-5.0000000000000001E-3</c:v>
                </c:pt>
                <c:pt idx="1">
                  <c:v>5.0000000000000001E-3</c:v>
                </c:pt>
                <c:pt idx="2">
                  <c:v>1.9800000000000002E-2</c:v>
                </c:pt>
                <c:pt idx="3">
                  <c:v>0</c:v>
                </c:pt>
                <c:pt idx="4">
                  <c:v>0</c:v>
                </c:pt>
                <c:pt idx="5">
                  <c:v>2.46E-2</c:v>
                </c:pt>
                <c:pt idx="6">
                  <c:v>1.9300000000000001E-2</c:v>
                </c:pt>
                <c:pt idx="7">
                  <c:v>1.9E-2</c:v>
                </c:pt>
                <c:pt idx="8">
                  <c:v>1.84E-2</c:v>
                </c:pt>
                <c:pt idx="9">
                  <c:v>4.4999999999999997E-3</c:v>
                </c:pt>
                <c:pt idx="10">
                  <c:v>1.34E-2</c:v>
                </c:pt>
                <c:pt idx="11">
                  <c:v>0</c:v>
                </c:pt>
                <c:pt idx="12">
                  <c:v>4.4999999999999997E-3</c:v>
                </c:pt>
                <c:pt idx="13">
                  <c:v>2.23E-2</c:v>
                </c:pt>
                <c:pt idx="14">
                  <c:v>-4.4999999999999997E-3</c:v>
                </c:pt>
                <c:pt idx="15">
                  <c:v>1.7899999999999999E-2</c:v>
                </c:pt>
                <c:pt idx="16">
                  <c:v>1.3299999999999999E-2</c:v>
                </c:pt>
                <c:pt idx="17">
                  <c:v>0</c:v>
                </c:pt>
                <c:pt idx="18">
                  <c:v>4.4000000000000003E-3</c:v>
                </c:pt>
                <c:pt idx="19">
                  <c:v>2.2200000000000001E-2</c:v>
                </c:pt>
                <c:pt idx="20">
                  <c:v>2.2200000000000001E-2</c:v>
                </c:pt>
                <c:pt idx="21">
                  <c:v>1.78E-2</c:v>
                </c:pt>
                <c:pt idx="22">
                  <c:v>4.4000000000000003E-3</c:v>
                </c:pt>
                <c:pt idx="23">
                  <c:v>1.3299999999999999E-2</c:v>
                </c:pt>
                <c:pt idx="24">
                  <c:v>4.4000000000000003E-3</c:v>
                </c:pt>
                <c:pt idx="25">
                  <c:v>4.4000000000000003E-3</c:v>
                </c:pt>
                <c:pt idx="26">
                  <c:v>1.3299999999999999E-2</c:v>
                </c:pt>
                <c:pt idx="27">
                  <c:v>1.78E-2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FC-406F-8337-D4A7206AD5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669368"/>
        <c:axId val="363670680"/>
      </c:lineChart>
      <c:dateAx>
        <c:axId val="363669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670680"/>
        <c:crosses val="autoZero"/>
        <c:auto val="1"/>
        <c:lblOffset val="100"/>
        <c:baseTimeUnit val="days"/>
      </c:dateAx>
      <c:valAx>
        <c:axId val="36367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66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0BD2D-A335-4688-B983-080D01B738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19F14D-A15E-4267-8E06-C094D110E0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013634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A90DF-1815-408C-9828-C55EA3D9D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E28306-DAC0-4E8F-9EBB-DF5B7BFC77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19260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D89A5-74E5-4296-8F56-B941A3F4A5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6E969-8210-4FC4-9E9F-735E165A2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703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9EE5F-F7FC-40E6-A5FD-5040843E1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CF8B63-0B8F-43ED-B2A2-D5BE12EDE0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6835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62AB1-3E83-4978-9E25-303A53F45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07E33-5F92-48E9-929D-C97E2B801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215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57F78-6883-465A-BB1A-96F608F2D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2EB5D4-B0AB-4F87-932E-5B09965D08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7633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613181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1602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6738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8355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1388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0708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7303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2577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1849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6427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0133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4590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231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2.4200%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14.5447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0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428BF-4E32-4B7C-BB73-1EEB810F6B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982030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D8ED9-9D5C-4396-84F3-8334B5E2D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3F9DE8-67C3-4A5F-B92B-A609A4D9A2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01883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0043D-2F4A-41DE-95F9-6015E0BC68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FFD0A-22BA-48AC-84D9-5A532EE86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183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AED95-31DF-4E99-ADA7-60AC05749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B1160A-B293-425A-96DE-D48AC20BF1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4236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5EC07E-6F49-46F8-85CD-FAD9ECBC13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2DEBC-71C7-4B62-AAA1-72CDB8C39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636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238F7-46FF-4237-A66A-61D8874C0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8B823A-683C-4E3B-997D-21E15A8CED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1308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04369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7006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230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3077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7113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2683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2241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362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- 2018-02-15 14:15:33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Préstamo Hipotecario Fijo BHD León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6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- 2018-02-06 20:34:58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qué formalizar tu negocio con BHD León 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41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- 2018-02-08 19:29:03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Estructurando la propuesta de valor BHD León 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838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- 2018-02-05 18:43:16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Pago Impuestos y Servicios Internet Banking Empresarial BHD León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002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- 2018-02-05 18:51:40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Transferencias Internacionales Internet Banking Empresarial BHD León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52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- 2018-02-05 18:48:35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Pago de Nomina Internet Banking Empresarial BHD León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162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- 2018-02-06 20:34:58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Controla tu Nómina con BHD León 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649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- 2018-02-08 18:35:01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Elegir el tipo de sociedad para tu negocio BHD León Negocios 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542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03AC0-96B0-4CF8-8077-F658B39311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455139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5D997-9D9E-4969-8DB8-5A9734634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C4BAED-B2A4-43F0-A398-43D8B4087F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6073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97552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5113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2825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372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9135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573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374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794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- 2018-02-08 19:20:56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Qué necesitas para formalizar tu negocio BHD León 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311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- 2018-02-08 18:35:02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Obligaciones conforme a la ley de lavado de activos BHD León Negocios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841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36632F-4947-4306-B82E-DCE1CE7FCE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923940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81E9A-4128-405D-A834-234BC94D2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E62ABB-4F1C-4A0B-994C-FC4157A919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6873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2F9650-096A-4C1B-960D-6AE9FDBB2C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74AAB-7ECC-4781-9FD4-9FB7611A5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093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056A8-4756-4317-BC3B-A7904BFB9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C0C29B-AC31-445B-91B2-BAB5898692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58960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1A6E0-7BD7-4CFB-B957-6E9908E2D4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D8AEF-9432-443D-BCFC-4EDCF1351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008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85A29-6F1F-479E-97B3-C59624C6A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F1FF04-78C4-4EDF-92B3-181F8F50DD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196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E0EB7-8995-4AB3-B839-5D0FF3F1B0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8D884-293D-44E2-BF5D-01608FEBB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374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40DAC-1C3B-45B1-B97E-0A9FA109A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6AA159-8458-44BF-8FD4-80458C6EC4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1701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21848-7AD2-4923-8C2A-C09F948712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48F9CD-DA19-406A-934C-810714B0D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62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A2A9D-932F-4D48-969B-1CC3A4D34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B1F4C5-2C64-4009-A0A9-94E3CFF671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83489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68506-4BE9-452F-895E-D1084C7552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43D48-23D8-403A-B24C-CA3AAAB8F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4307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302</Words>
  <Application>Microsoft Office PowerPoint</Application>
  <PresentationFormat>On-screen Show (4:3)</PresentationFormat>
  <Paragraphs>143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 - 1 of 2</vt:lpstr>
      <vt:lpstr>Youtube Videos Table - 2 of 2</vt:lpstr>
      <vt:lpstr>Youtube Video Views Total</vt:lpstr>
      <vt:lpstr>Youtube Video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2018-03-05T14:34:02Z</dcterms:created>
  <dcterms:modified xsi:type="dcterms:W3CDTF">2018-03-05T14:34:39Z</dcterms:modified>
</cp:coreProperties>
</file>