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FD-42B0-A9C6-66A6C74CCD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49625424"/>
        <c:axId val="349620832"/>
      </c:radarChart>
      <c:catAx>
        <c:axId val="34962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20832"/>
        <c:crosses val="autoZero"/>
        <c:auto val="1"/>
        <c:lblAlgn val="ctr"/>
        <c:lblOffset val="100"/>
        <c:noMultiLvlLbl val="0"/>
      </c:catAx>
      <c:valAx>
        <c:axId val="3496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2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25">
                  <c:v>3390</c:v>
                </c:pt>
                <c:pt idx="26">
                  <c:v>3393</c:v>
                </c:pt>
                <c:pt idx="27">
                  <c:v>3393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AA-4521-8779-A317DA6857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622800"/>
        <c:axId val="349623128"/>
      </c:lineChart>
      <c:dateAx>
        <c:axId val="349622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23128"/>
        <c:crosses val="autoZero"/>
        <c:auto val="1"/>
        <c:lblOffset val="100"/>
        <c:baseTimeUnit val="days"/>
      </c:dateAx>
      <c:valAx>
        <c:axId val="34962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62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3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C7-4FF7-8A73-4C2D0D77B1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581744"/>
        <c:axId val="273582072"/>
      </c:barChart>
      <c:catAx>
        <c:axId val="273581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82072"/>
        <c:crosses val="autoZero"/>
        <c:auto val="1"/>
        <c:lblAlgn val="ctr"/>
        <c:lblOffset val="100"/>
        <c:noMultiLvlLbl val="0"/>
      </c:catAx>
      <c:valAx>
        <c:axId val="27358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81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0C-4779-801B-86D63E9E4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09272"/>
        <c:axId val="353208288"/>
      </c:lineChart>
      <c:catAx>
        <c:axId val="353209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08288"/>
        <c:crosses val="autoZero"/>
        <c:auto val="1"/>
        <c:lblAlgn val="ctr"/>
        <c:lblOffset val="100"/>
        <c:noMultiLvlLbl val="0"/>
      </c:catAx>
      <c:valAx>
        <c:axId val="35320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09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2.1527572987318999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E1-4CC7-AC33-DCD28C63C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207632"/>
        <c:axId val="353213208"/>
      </c:lineChart>
      <c:catAx>
        <c:axId val="353207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3208"/>
        <c:crosses val="autoZero"/>
        <c:auto val="1"/>
        <c:lblAlgn val="ctr"/>
        <c:lblOffset val="100"/>
        <c:noMultiLvlLbl val="0"/>
      </c:catAx>
      <c:valAx>
        <c:axId val="35321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07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A0-4978-A7ED-8FEDAB8E0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214520"/>
        <c:axId val="353214848"/>
      </c:barChart>
      <c:catAx>
        <c:axId val="353214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4848"/>
        <c:crosses val="autoZero"/>
        <c:auto val="1"/>
        <c:lblAlgn val="ctr"/>
        <c:lblOffset val="100"/>
        <c:noMultiLvlLbl val="0"/>
      </c:catAx>
      <c:valAx>
        <c:axId val="353214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1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16-4EBE-9C11-BAB59588C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221080"/>
        <c:axId val="353220424"/>
      </c:barChart>
      <c:catAx>
        <c:axId val="35322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20424"/>
        <c:crosses val="autoZero"/>
        <c:auto val="1"/>
        <c:lblAlgn val="ctr"/>
        <c:lblOffset val="100"/>
        <c:noMultiLvlLbl val="0"/>
      </c:catAx>
      <c:valAx>
        <c:axId val="35322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2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uber_arg (Uber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2D-49E1-B650-EFACC0B8FE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1112192"/>
        <c:axId val="351108256"/>
      </c:barChart>
      <c:catAx>
        <c:axId val="35111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08256"/>
        <c:crosses val="autoZero"/>
        <c:auto val="1"/>
        <c:lblAlgn val="ctr"/>
        <c:lblOffset val="100"/>
        <c:noMultiLvlLbl val="0"/>
      </c:catAx>
      <c:valAx>
        <c:axId val="35110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1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uber_arg (Uber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4">
                  <c:v>2.1527572987318999</c:v>
                </c:pt>
                <c:pt idx="5">
                  <c:v>1.5334709525214001</c:v>
                </c:pt>
                <c:pt idx="6">
                  <c:v>3.3913299911530999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68-4438-9F89-060D942708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1111208"/>
        <c:axId val="351112848"/>
      </c:barChart>
      <c:catAx>
        <c:axId val="35111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12848"/>
        <c:crosses val="autoZero"/>
        <c:auto val="1"/>
        <c:lblAlgn val="ctr"/>
        <c:lblOffset val="100"/>
        <c:noMultiLvlLbl val="0"/>
      </c:catAx>
      <c:valAx>
        <c:axId val="351112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11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uber_arg (Uber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F1-4ABA-B659-822FC8350FA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uber_arg (Uber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F1-4ABA-B659-822FC8350F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3585352"/>
        <c:axId val="273578464"/>
      </c:barChart>
      <c:catAx>
        <c:axId val="273585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78464"/>
        <c:crosses val="autoZero"/>
        <c:auto val="1"/>
        <c:lblAlgn val="ctr"/>
        <c:lblOffset val="100"/>
        <c:noMultiLvlLbl val="0"/>
      </c:catAx>
      <c:valAx>
        <c:axId val="27357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8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E8A24-20C2-4B1F-83AF-CF7A5390E0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CD8156-8616-44CC-8EEC-D4C11B009E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62620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5B4BB-3550-4566-BE93-E2E130753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B7F560B-E030-4668-85B1-2F77578890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57281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662487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326151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96242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421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394150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52130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0731134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4377758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387745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6745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7118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uber_arg (Uber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3628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9C25A-58F4-4422-A056-0E3DB00E65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8923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14C7E-5F62-47AC-B92C-1AC141397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D2547E-879F-441D-ADD6-AAFF088141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36574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38FED-77FC-4330-AEBA-5589ACEC4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B70E25-3696-4F73-8DFB-48E30CBD7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67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678BB-95FE-4DA8-A0CC-29ADCD9CB9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BA549C8-F582-4646-A807-571000B994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081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3FE6E9-C34F-47E5-9AC3-835E65D8A7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697032-F67D-44D5-AEB8-BBC89F479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669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A03D6-BDD1-46F6-A333-605F138B7D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D68011-6D38-4EC8-AEB0-066240BD5B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44100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1C0799-B372-4C4F-9BE6-36CDE8A11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4D4C58-13AB-4F5D-8BD0-E5ED2D5A2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3868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6C7DC-8C77-41B8-AE26-3F77815C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8E9326-8A4B-4D68-98E8-AE6F883B314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7032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895ED-2195-4938-BB1E-563CEE967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0380DF-2601-4A8C-B98C-2B9D39E04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96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61964-A1BD-41F6-9BB3-AF328CEFD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DB3667-0727-4B73-A716-440B157710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81228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FCC6E-DF7B-4B2A-876A-19D24E4FD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DE1E36-6281-4C6E-8390-1FA7F5DB9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465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06312-BB98-4523-8BE4-FCAE72B2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532646-5113-4CE1-A6FF-AB8F90426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65343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071EAB-4915-4F50-A8FB-14E679F459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1698BA-3F72-4DF0-835B-05998D114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90328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E0984-E3E8-4EA9-A953-BA16F8E9A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0D34A9-2460-40B1-8C9F-90430EC8D3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4931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CD259C-90C2-402F-9033-E1B40AE721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3F9DE5-35C7-4C35-A719-767485E45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62601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92625-A24D-48B6-A446-271CA69A1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4C5920-5DDF-4B22-86EF-6A1076B321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8301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8E8FC5-63E0-4980-A10F-6A4F697353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40EF96-608D-4551-9B6A-42E7672C3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8769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757EA-7452-4CD2-9EC9-0BA937EA5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68E6B-FD02-4925-B7B8-F1A9F9FB85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00776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2EF90-DC25-4945-AB35-386D6C79B7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5F3000-E229-4BDA-88D1-B3233784C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501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27AFA-93B4-4742-905D-5B3F7FF55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B57C30-3914-4E87-A0A8-72121043846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63170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9A65E-E10D-4CE3-B670-9230C67D7D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83C9F-A946-42DF-89CC-D4BD29B15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809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9F175-9A06-4FCE-995C-B9AF26EC9F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0697E0-F737-426D-BE2E-0E30890269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8324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14145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365043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17028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5448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24094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7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uber_arg (Uber Argentina) - 2018-02-24 16:00:01</a:t>
                      </a:r>
                      <a:r>
                        <a:rPr lang="en-US" sz="1000"/>
                        <a:t>
Que no te de miedo enamorarte de tu ciudad. .
.
.
#Ubergram #Argentina #BuenosAires #CelebrandoCiudades  #Architecture #Photography #Photooftheday #Arquitectura #Church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58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uber_arg (Uber Argentina) - 2018-02-18 16:22:06</a:t>
                      </a:r>
                      <a:r>
                        <a:rPr lang="en-US" sz="1000"/>
                        <a:t>
La noche y las luces de la ciudad siempre te inspiran.
.
.
.
#ubergram #celebrandociudades #argentina #buenosaires #architecture #architectureporn #architecturelover #citylights #nightlights #photography #photooftheday #picoftheday #building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043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uber_arg (Uber Argentina) - 2018-02-09 16:41:12</a:t>
                      </a:r>
                      <a:r>
                        <a:rPr lang="en-US" sz="1000"/>
                        <a:t>
Que conozca cada rincón de la ciudad, enamora.
.
.
.
#ubergram #argentina #buenosaires #celebrandociudades #planetario #planetariobuenosaires #photography #picoftheday #architecture #city #architectureporn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204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uber_arg (Uber Argentina) - 2018-02-03 16:12:09</a:t>
                      </a:r>
                      <a:r>
                        <a:rPr lang="en-US" sz="1000"/>
                        <a:t>
Amar donde uno vive también cuenta como motivo para celebrar el Día de los enamorados.
.
.
.
#ubergram #argentina #buenosaires #celebrandociudades #architecture #architecturelovers #building #blusky #picoftheday #photography #photooftheday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688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356542-85B2-4103-BA9A-43864B77E9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94866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218</Words>
  <Application>Microsoft Office PowerPoint</Application>
  <PresentationFormat>On-screen Show (4:3)</PresentationFormat>
  <Paragraphs>81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2018-03-05T13:01:50Z</dcterms:created>
  <dcterms:modified xsi:type="dcterms:W3CDTF">2018-03-05T13:02:19Z</dcterms:modified>
</cp:coreProperties>
</file>