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8" r:id="rId21"/>
    <p:sldId id="279" r:id="rId22"/>
    <p:sldId id="280" r:id="rId23"/>
    <p:sldId id="282" r:id="rId24"/>
    <p:sldId id="283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@Uber_ARG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83-44DE-87AD-97F16FE0EE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9944176"/>
        <c:axId val="359942208"/>
      </c:radarChart>
      <c:catAx>
        <c:axId val="359944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942208"/>
        <c:crosses val="autoZero"/>
        <c:auto val="1"/>
        <c:lblAlgn val="ctr"/>
        <c:lblOffset val="100"/>
        <c:noMultiLvlLbl val="0"/>
      </c:catAx>
      <c:valAx>
        <c:axId val="359942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944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@Uber_ARG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25">
                  <c:v>32900</c:v>
                </c:pt>
                <c:pt idx="26">
                  <c:v>32926</c:v>
                </c:pt>
                <c:pt idx="27">
                  <c:v>32935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23-4503-BEFE-D81EFE8873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943520"/>
        <c:axId val="359944504"/>
      </c:lineChart>
      <c:dateAx>
        <c:axId val="359943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944504"/>
        <c:crosses val="autoZero"/>
        <c:auto val="1"/>
        <c:lblOffset val="100"/>
        <c:baseTimeUnit val="days"/>
      </c:dateAx>
      <c:valAx>
        <c:axId val="359944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943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@Uber_ARG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26">
                  <c:v>26</c:v>
                </c:pt>
                <c:pt idx="27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6B-4997-A066-3F888AA09F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065080"/>
        <c:axId val="363065408"/>
      </c:lineChart>
      <c:dateAx>
        <c:axId val="363065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065408"/>
        <c:crosses val="autoZero"/>
        <c:auto val="1"/>
        <c:lblOffset val="100"/>
        <c:baseTimeUnit val="days"/>
      </c:dateAx>
      <c:valAx>
        <c:axId val="363065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065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@Uber_ARG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26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3E-44A9-B69F-B523C2F68A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0771344"/>
        <c:axId val="150772656"/>
      </c:barChart>
      <c:catAx>
        <c:axId val="150771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772656"/>
        <c:crosses val="autoZero"/>
        <c:auto val="1"/>
        <c:lblAlgn val="ctr"/>
        <c:lblOffset val="100"/>
        <c:noMultiLvlLbl val="0"/>
      </c:catAx>
      <c:valAx>
        <c:axId val="150772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771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@Uber_ARG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5F-4761-8A08-EF182386DA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058848"/>
        <c:axId val="363057536"/>
      </c:lineChart>
      <c:dateAx>
        <c:axId val="363058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057536"/>
        <c:crosses val="autoZero"/>
        <c:auto val="1"/>
        <c:lblOffset val="100"/>
        <c:baseTimeUnit val="days"/>
      </c:dateAx>
      <c:valAx>
        <c:axId val="36305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058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@Uber_ARG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D3-4A71-B80F-BBD0E9FD43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@Uber_ARG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D3-4A71-B80F-BBD0E9FD43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3067048"/>
        <c:axId val="363071312"/>
      </c:barChart>
      <c:catAx>
        <c:axId val="363067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071312"/>
        <c:crosses val="autoZero"/>
        <c:auto val="1"/>
        <c:lblAlgn val="ctr"/>
        <c:lblOffset val="100"/>
        <c:noMultiLvlLbl val="0"/>
      </c:catAx>
      <c:valAx>
        <c:axId val="363071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067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@Uber_ARG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1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B4-40B4-A4CE-F40B6E6149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4624824"/>
        <c:axId val="364625480"/>
      </c:barChart>
      <c:catAx>
        <c:axId val="364624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625480"/>
        <c:crosses val="autoZero"/>
        <c:auto val="1"/>
        <c:lblAlgn val="ctr"/>
        <c:lblOffset val="100"/>
        <c:noMultiLvlLbl val="0"/>
      </c:catAx>
      <c:valAx>
        <c:axId val="364625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624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@Uber_ARG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3.1392087168738002E-2</c:v>
                </c:pt>
                <c:pt idx="1">
                  <c:v>4.4050186833550997E-2</c:v>
                </c:pt>
                <c:pt idx="2">
                  <c:v>5.5695638525179003E-2</c:v>
                </c:pt>
                <c:pt idx="3">
                  <c:v>4.2531214873773003E-2</c:v>
                </c:pt>
                <c:pt idx="4">
                  <c:v>7.1898006096140998E-2</c:v>
                </c:pt>
                <c:pt idx="5">
                  <c:v>2.7341495275997E-2</c:v>
                </c:pt>
                <c:pt idx="6">
                  <c:v>0.13063158854088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26-40C0-AE2C-DC13002FD1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4622856"/>
        <c:axId val="364629744"/>
      </c:barChart>
      <c:catAx>
        <c:axId val="364622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629744"/>
        <c:crosses val="autoZero"/>
        <c:auto val="1"/>
        <c:lblAlgn val="ctr"/>
        <c:lblOffset val="100"/>
        <c:noMultiLvlLbl val="0"/>
      </c:catAx>
      <c:valAx>
        <c:axId val="36462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622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@Uber_ARG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6</c:v>
                </c:pt>
                <c:pt idx="16">
                  <c:v>5</c:v>
                </c:pt>
                <c:pt idx="17">
                  <c:v>2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EA-4620-AB15-A98E61FDA3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624168"/>
        <c:axId val="364625152"/>
      </c:lineChart>
      <c:catAx>
        <c:axId val="364624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625152"/>
        <c:crosses val="autoZero"/>
        <c:auto val="1"/>
        <c:lblAlgn val="ctr"/>
        <c:lblOffset val="100"/>
        <c:noMultiLvlLbl val="0"/>
      </c:catAx>
      <c:valAx>
        <c:axId val="36462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624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@Uber_ARG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6.6836796694617007E-2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5.1140276258759998E-2</c:v>
                </c:pt>
                <c:pt idx="16">
                  <c:v>0.10511605298335</c:v>
                </c:pt>
                <c:pt idx="17">
                  <c:v>5.0127597520961999E-2</c:v>
                </c:pt>
                <c:pt idx="18">
                  <c:v>0</c:v>
                </c:pt>
                <c:pt idx="19">
                  <c:v>9.1141086401750008E-3</c:v>
                </c:pt>
                <c:pt idx="20">
                  <c:v>0</c:v>
                </c:pt>
                <c:pt idx="21">
                  <c:v>3.7975452667395999E-2</c:v>
                </c:pt>
                <c:pt idx="22">
                  <c:v>0</c:v>
                </c:pt>
                <c:pt idx="23">
                  <c:v>2.7342325920525001E-2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3C-4308-A778-33AACB5F98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634664"/>
        <c:axId val="364630728"/>
      </c:lineChart>
      <c:catAx>
        <c:axId val="364634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630728"/>
        <c:crosses val="autoZero"/>
        <c:auto val="1"/>
        <c:lblAlgn val="ctr"/>
        <c:lblOffset val="100"/>
        <c:noMultiLvlLbl val="0"/>
      </c:catAx>
      <c:valAx>
        <c:axId val="364630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634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@Uber_ARG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16</c:v>
                </c:pt>
                <c:pt idx="16">
                  <c:v>29</c:v>
                </c:pt>
                <c:pt idx="17">
                  <c:v>31</c:v>
                </c:pt>
                <c:pt idx="18">
                  <c:v>51</c:v>
                </c:pt>
                <c:pt idx="19">
                  <c:v>54</c:v>
                </c:pt>
                <c:pt idx="20">
                  <c:v>51</c:v>
                </c:pt>
                <c:pt idx="21">
                  <c:v>30</c:v>
                </c:pt>
                <c:pt idx="22">
                  <c:v>28</c:v>
                </c:pt>
                <c:pt idx="23">
                  <c:v>19</c:v>
                </c:pt>
                <c:pt idx="24">
                  <c:v>49</c:v>
                </c:pt>
                <c:pt idx="25">
                  <c:v>32</c:v>
                </c:pt>
                <c:pt idx="26">
                  <c:v>67</c:v>
                </c:pt>
                <c:pt idx="27">
                  <c:v>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24-4C60-968C-62C62FB39D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3206544"/>
        <c:axId val="413199984"/>
      </c:lineChart>
      <c:dateAx>
        <c:axId val="413206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199984"/>
        <c:crosses val="autoZero"/>
        <c:auto val="1"/>
        <c:lblOffset val="100"/>
        <c:baseTimeUnit val="days"/>
      </c:dateAx>
      <c:valAx>
        <c:axId val="413199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206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@Uber_ARG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23</c:v>
                </c:pt>
                <c:pt idx="1">
                  <c:v>11</c:v>
                </c:pt>
                <c:pt idx="2">
                  <c:v>1</c:v>
                </c:pt>
                <c:pt idx="3">
                  <c:v>0</c:v>
                </c:pt>
                <c:pt idx="4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27-46FF-8CBB-1E039BA22C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2691832"/>
        <c:axId val="442688552"/>
      </c:barChart>
      <c:catAx>
        <c:axId val="442691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688552"/>
        <c:crosses val="autoZero"/>
        <c:auto val="1"/>
        <c:lblAlgn val="ctr"/>
        <c:lblOffset val="100"/>
        <c:noMultiLvlLbl val="0"/>
      </c:catAx>
      <c:valAx>
        <c:axId val="442688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691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517C3-FF20-449F-9A4D-6EE130D825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6E1584-A8BB-4A9A-9B95-CEC9123EB0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852639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1DFE1-0312-485D-B161-63EBE3B40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1F0F1C-7944-44F8-AECA-3FCB7899B4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9228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745267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250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36938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1112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7257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0137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8758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64479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2348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9600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9415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5093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0906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18336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049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@Uber_ARG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0695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EC0394-EB21-4E29-873E-1718113FB0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047738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8A51D-2459-4870-85F2-22E0F624D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B59691-F34F-431F-8FD1-22B45A2AF2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16186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1B87AE-D92F-4A33-A216-AD203EF5C5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A1DB61-678C-4939-8519-A31F4856C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145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B447F-FDEC-499D-AAD4-8DA3C823F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1E2C6C-78EA-403B-86C0-609ABD3B85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63225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BD4F9E-ADAB-4E00-985A-285A003CF9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35B0E-27A6-4B53-95A0-745F6C1AF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490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01A14-6569-4120-ADFA-8C36BB9A2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EB2E88-FDD3-49D3-8C9F-CB291C90C3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22701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CB3536-2B5E-41DE-871D-6B3F9DA3E4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940AA-CE7D-4C6C-947C-22CCCC46C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907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EE234-7B04-46FA-A449-5DEFD8232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EF40DB-D673-4427-A198-376B1AB156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8735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312B9A-0F4D-4095-84C5-9D898E7545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92D2B3-B519-4F53-9AD4-EF61D72EB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002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08C1F-711F-42D3-9463-C820A8C69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038193-374F-4240-9F91-8BFE262F7A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11907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8A3CD0-4183-4E0B-8DEA-9F20836008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81E060-8E40-4FF7-9F51-96FB70B9B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209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557F9-2DA6-42EF-B807-77AFDDA75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1ECE1C-D30A-4077-81E3-FDD7CDAFB7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43377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68E8FD-1951-4A36-88AE-260326272A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D966A-9A7D-4A75-BFC0-9952DAEF5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184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1966C-8433-4F40-88EE-9DA9C4F77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7E948E-FB9F-49B8-A346-43BB136787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1047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143C2B-70CD-41A0-9CA3-BE1DACAE4B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F5BD3C-4BBA-452C-9E4A-0CC7E8309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316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3D85C-2396-4569-A198-1B0922461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96EC5C-69FB-4B22-AE82-72251E9027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67074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B0ADFC-1878-4371-A8C5-6590B7CC4E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C0EA5-8B52-4470-BD0C-0068D4246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617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19EEC-8CC3-4BCD-96D7-562B0571B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DCFDD8-47CF-44FB-AAF5-05E80A690F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62289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4C4BFA-CE77-444B-AF9E-4FAB10C7F6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53F37-9656-4DD0-A66A-01BA24ED1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0244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A5D54-B2D5-4478-86FA-EF6CA6711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148F91-2931-4766-8851-17AB583D0E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18399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5B1240-EDE9-4A6C-ADD3-EC0B89F6D2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ECA99D-A9AC-4CA5-B380-74D2E5D39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2432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41775-84BB-43EC-830D-2B16A8BF0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6E0444-88B9-4082-9BB3-D2B8338E31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6410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47123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6352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8113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0548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37217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8589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665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- 2018-02-25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somos videntes pero te podemos decir cuánto te puede costar el viaje antes de subirte al auto. ¿Magia? No, Uber. 👍🏻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789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- 2018-02-14 11:00:24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qué quiero la luna, si las estrellas las encuentro con vos. ⭐⭐⭐⭐⭐
Feliz día a todos aquellos enamorados. https://t.co/YDaIBaMrTt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442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- 2018-02-09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¡Estamos con vos! Si te mandaron a la friendzone, andá en Uber. Nuestros socio conductores tienen los mejores consejos para vos.👨🏻 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150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- 2018-02-08 16:57:02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Hace 6 años El Flaco tomaba la ruta para convertirse en #SpinettaEterno https://t.co/KsYiBWTidj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21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- 2018-02-13 15:00:03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¿Qué más prueba de amor que esta? 💘  #UberLOVE https://t.co/vIYeJPFFqm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338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- 2018-02-13 17:00:01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la vida se ha encargado de mandarte una y otra vez a la friendzone, ¡hoy es tu día! Andá en Uber. 💔 https://t.co/feP7YA9DjX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083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- 2018-02-14 16:00:19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 es inevitable, el amor es así. ¡Feliz día de los enamorados! ❤️ https://t.co/LGoWukvmL6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8325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23D9A1-3D15-45D8-B1B1-7110924F9B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964572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9DC93-1FC2-4C8B-9A37-53740CB2C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FBDADB-0288-459F-B77C-61E101E0B6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7942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82418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2979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1826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8887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4279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22241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274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- 2018-02-23 15:00:02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pareja moderna es la que divide la cuenta en el restaurante y la tarifa del Uber https://t.co/DvbF4iGCZD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020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- 2018-02-11 17:00:03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 te invite a salir suma puntos, pero que te pase a buscar, enamora 😘 #UberLOVE https://t.co/zfqZVEZtgk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551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- 2018-02-19 21:00:01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¡Gracias totales! 🏆 https://t.co/h3GW2EdXny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954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- 2018-02-02 15:00:02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sos de los que comparten todo, recordá compartír tu ruta con amigos y familiares. https://t.co/AMc86rVCNf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459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- 2018-02-12 23:53:36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Porque cuando se va, ya querés que esté con vos otra vez 🙎‍ #UberLOVE https://t.co/rvauq7m3SW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141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- 2018-02-07 21:00:00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Momento de arrancar del amor en Uber: mastica con la boca abierta en la primera cita. 🚗 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869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- 2018-02-08 16:00:01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Verificá siempre que lo que ves en la pantalla sea lo mismo que en la realidad. 📲 https://t.co/l5jvEuBLYg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2253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E8819B-BB9B-43A3-9998-2A18B91899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1867305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C3115-4E6F-4FAA-99C2-03E5F8150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4CC6E1-C796-485B-941B-9886EDC2A4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0927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31312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8261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5836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9454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5380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6792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212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- 2018-02-01 19:00:02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dejamos 5 planes copados para disfrutar Buenos Aires en verano --&amp;gt; https://t.co/2aZhusdgh3 https://t.co/7LOZfZt8FF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543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- 2018-02-05 16:00:02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Socio conductor, este es el mes en el que tu vida puede tomar otro camino. 💍 https://t.co/nYfFEDKjzu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173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- 2018-02-10 15:00:03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esto ganaste el título del “mejor yerno” #UberLOVE https://t.co/4XpdPrvTWP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210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- 2018-02-18 15:00:01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Uber siempre te va a conectar con tu verdadero amor. https://t.co/lZ53iCwr4O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113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D7364D-A8C9-4734-8F6A-00ECA63FFC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3588295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BC3FB-1439-4AB1-A2E2-4D2FDB7CA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F1F2CF-842B-48CE-B024-FE95D68813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62244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AFE60A-C293-4BBD-AC3C-A0106D4EA0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C87971-6AA1-484A-92CA-924694579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2726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56B97-9AC5-48DC-BD9E-0498E8AF0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0CA297-5801-46C0-8CB9-BF382304C8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14729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33288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51092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9388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809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717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@TransitoTwiit - 2018-02-17 04:06:29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OPERATIVO ANTI-UBER🇦🇷
ATENCIÓN @uber⚰ @Uber_ARG⚰
Hay más #UBER s cortados en ¿?
ja😂 hoy 2x1 + tarde te paso las fot… https://t.co/apK70mnQf8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455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@taos - 2018-02-27 12:07:40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After all this time in Buenos Aires, @Uber_ARG is a good, cheaper alternative to taxis. But compared with other cit… https://t.co/uNJ1a2tJyn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785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@marcelomar412 - 2018-02-19 19:26:49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compañeros de @Taxistas_deCaba también sirven para sacar otro tipo de lacras que nos roban aparte de @Uber_ARG… https://t.co/UrN0YgSE7u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7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@bicipaladin - 2018-02-23 11:18:55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Nuevamente la concesionaria L'Expres ocupando la vereda.
Si fueran choferes de @Uber_ARG ya estarían presos. https://t.co/KTVjVdQ5UB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433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@marcelomar412 - 2018-02-26 12:01:08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Sr Driver ilegal de @Uber_ARG si vende su auto y está en la base de datos de @Taxistas_deCaba tenga en cuenta que s… https://t.co/p2JdWehVeM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423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@marcelomar412 - 2018-02-20 12:30:52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simple es @ClaroArgentina exigimos que se cumpla con los fallos judiciales contra  @Uber_ARG https://t.co/6WTwwPvIMm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4286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DB9733-3758-459B-9D86-F01C840005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829845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2D544-808C-493B-8ACA-287491A3A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082E70-BE90-42E4-A9BF-60B85364C8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3030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1390012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81674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1218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6352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042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@Taxistas_deCaba - 2018-02-26 14:32:34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los clasificados va a empezar a decir "Nunca uber"? @Uber_ARG https://t.co/KxNQRsGSqv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802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@pgutty - 2018-02-20 15:31:03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Aviso útil...@Uber_MEX @Uber_Col @Uber_Chile @Uber_Panama  @Uber_ARG @Uber_ARG  @Uber Están clonando tarjetas de cr… https://t.co/9yFEM2vyT9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378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@TaxiRamone - 2018-02-19 13:41:44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Che no era que en @Uber_ARG esto no pasaba? https://t.co/T8bfYMxi12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794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@TransitoTwiit - 2018-02-24 02:11:19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@Uber_ARG Y a mitad de camino al UBER to lo para la 👮‍♂️ policia se lo contravenciona con una multa de $11.150 ...l… https://t.co/qWvnOC9u0P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897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@LTAANIBAL - 2018-02-19 21:35:14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PST ! .@Uber_ARG ya no hay más bondis para alquilar para llevar a los Compañeros la marcha de Moyano. Pongan los au… https://t.co/t30uYw58PI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021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@mandomedio - 2018-02-16 22:26:35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@Uber_ARG se va a terminar fusionando algún día con @cabify_arg / @EasyTaxiArg  y me voy a reír un mes seguido de l… https://t.co/I22Z4zhx9w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009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@menk7 - 2018-02-20 20:04:27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@ElDoce Esto se soluciona con la llegada de uber a cordoba! Los necesitamos urgente @Uber_ARG 🙏🏼🙏🏼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894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6C26C2-2C34-48B8-9F82-63711CFC55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8917551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04208-8F2D-4F96-9B4A-FB61F2BEF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CE8459-9FA6-49A3-B5E5-753A90B131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266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456159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75865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2390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9694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08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@vladercu - 2018-02-21 19:20:04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@nachomdeo Ademas de que @horaciorlarreta  se deje de pelotudear con @Uber_ARG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975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@pdzoth - 2018-02-17 11:38:08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@Uber_ARG Hola, que  hacen con esos choferes que cuando pedis el servicio te llaman para preguntarte a donde vas o… https://t.co/uw8JQvwifx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090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@elrengolopez - 2018-02-20 21:36:44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@juanjom @juanjom el incendio que tenes con el transporte ilegal @Uber_ARG no lo estás controlando y va a terminar… https://t.co/2N6sw1XesO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9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@VoyEnUBER - 2018-02-27 21:00:25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Podría desembarcar en Iguazú y Posadas el servicio de @Uber_ARG en el futuro. https://t.co/Y0xKH14V8b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453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@GloriaVintagee - 2018-02-20 16:30:34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Taxistas cortan la 9/7. Viva @Uber_ARG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113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@minudan - 2018-02-20 20:10:30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Cortaron la calle los taxistas??Vamoooo @Uber_ARG carajo!!!
@JonatanViale @morandolucas @radiolared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429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@TaxiNoche - 2018-02-21 16:12:57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modelo @uber_ARG negreo puro y duro. A ver @JorgeTriaca y https://t.co/EfaTjKQXxS que hacen https://t.co/dU4GzZKJtQ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7016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7113DE-051C-4BE6-A280-6036274E1A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0255553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5EC8C-A812-4782-A64C-85A3D92C9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1088C7-5D8F-4FA6-BC0D-A9BCC37C20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33813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631502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191157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00103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562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@negro_amarillo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535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@arielsignetti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259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@TaxiNoche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953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@MarioDini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908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@juanchotaxista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64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@prunitta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865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@jseba1984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582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@gus22cha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863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@estaniliniers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518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@taxisaluditoss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851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C2F9B-58C9-4C7C-A50B-A1E0CC19BD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0566949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81F72-54E3-4F7B-A1F0-3264CD5C5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AD4B6E-0AD1-43E8-8B6A-32ED26A4CE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20558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420736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181512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33863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441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@TaxideNes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035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@elrengolopez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702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@vayazaber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828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@Rodriguez_LuisM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650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@Shequel1521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096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@gracielamoy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799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@patriciobruno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018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@TransitoTwiit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659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@marcelomar412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96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@manshula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7485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36DB31-DE94-4E78-BFEF-955CAFC9DE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7824454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1BD34-30E0-41FE-96B7-9567E33C3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5AB067-6BC2-4F40-9FB7-9E14C03E87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32148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CE6A0F-0E3C-47E3-BDE9-547DB06A19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E1094B-6E5A-4ABD-A51C-F25DD8735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2631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A666C-C313-4217-A1A2-E488719AD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CECEC1-B047-4B76-9791-CE71495627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99226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825981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00972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53585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1865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578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@LuckyHRE - 2018-02-28 19:41:30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Estaria bueno que pongan un aviso en la app, @Uber_ARG ! Es algo sin importancia, pero me preocupé por 5 segundos (?)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522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@gutierrezromina - 2018-02-28 13:48:52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@Uber_ARG se puede reclamar o no? https://t.co/zT2wz9rHDz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971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@gabifur - 2018-02-28 13:06:15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@Uber_ARG, cuando viajo a otro país puedo pagar Uber con tarjeta de crédito internacional pero emitida en Argentina?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02/28/2018 13:41:55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4053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@oteolucia - 2018-02-28 02:53:59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@Uber_ARG Desde que cambie de teléfono no me deja confirmar el Uber. Como puedo solucionarlo?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02/28/2018 02:56:00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848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@lakapi - 2018-02-28 02:02:09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@Uber_ARG Como me pongo en contacto con el chofer? Es mi primera vez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02/28/2018 02:07:30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853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@lakapi - 2018-02-28 01:30:40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Hola! Mañana tengo que ir a Aeroparque, estoy en Suipacha y Rivadavia. Me sale $174 mas o menos? Me cobran equipaje?@Uber_ARG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02/28/2018 01:49:24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872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@gus22cha - 2018-02-27 20:04:54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#Ubernuncamas Sabías que un violador puede hacer falsos certif.antecedentes y abusar de vos en un @Uber_ARG ? Uber nunca más.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2626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E5EFAD-CEC0-45BF-AC54-56D3FFFB3D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7159452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7831C-B1C6-4F47-9F3D-40AC0462B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65BE30-A250-4C66-9539-03913A9ECF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70338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0919447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4865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6748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7601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50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@EXPLORER_KIDS - 2018-02-27 03:56:45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@Uber_ARG me quiero conectar y me aparece un cartel q dice q mi cuenta requiere atencion. Que sucede? No puefo ingresar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02/27/2018 10:14:25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57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@patriciobruno - 2018-02-27 02:25:12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Sigue existiendo riesgo de que un taxista “rompa” el auto de un @Uber_ARG y por eso te obliguen a ir adelante? Y po… https://t.co/Kq19TjtlUM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677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@agustiniguevara - 2018-02-27 01:17:58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@Uber_ARG necesito comentar algo que me sucedió, me pueden mandar MP por favor? Gracias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02/27/2018 07:50:52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6096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9DE7DF-BA3F-4561-A556-E6885F249F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0759834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1310</Words>
  <Application>Microsoft Office PowerPoint</Application>
  <PresentationFormat>On-screen Show (4:3)</PresentationFormat>
  <Paragraphs>420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3</vt:lpstr>
      <vt:lpstr>Twitter Own and Retweeted Tweets Table - 2 of 3</vt:lpstr>
      <vt:lpstr>Twitter Own and Retweeted Tweets Table - 3 of 3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2018-03-05T12:49:17Z</dcterms:created>
  <dcterms:modified xsi:type="dcterms:W3CDTF">2018-03-05T12:51:11Z</dcterms:modified>
</cp:coreProperties>
</file>