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6">
                  <c:v>17868643</c:v>
                </c:pt>
                <c:pt idx="27">
                  <c:v>17890047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25-43CF-A801-AF5F0709A1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792512"/>
        <c:axId val="346793168"/>
      </c:lineChart>
      <c:dateAx>
        <c:axId val="346792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93168"/>
        <c:crosses val="autoZero"/>
        <c:auto val="1"/>
        <c:lblOffset val="100"/>
        <c:baseTimeUnit val="days"/>
      </c:dateAx>
      <c:valAx>
        <c:axId val="34679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9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C-4B5B-81F6-67D73B7DA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6795464"/>
        <c:axId val="346795792"/>
      </c:radarChart>
      <c:catAx>
        <c:axId val="34679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95792"/>
        <c:crosses val="autoZero"/>
        <c:auto val="1"/>
        <c:lblAlgn val="ctr"/>
        <c:lblOffset val="100"/>
        <c:noMultiLvlLbl val="0"/>
      </c:catAx>
      <c:valAx>
        <c:axId val="34679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79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63-4C06-AA80-BE1A71055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338808"/>
        <c:axId val="348335528"/>
      </c:lineChart>
      <c:dateAx>
        <c:axId val="34833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35528"/>
        <c:crosses val="autoZero"/>
        <c:auto val="1"/>
        <c:lblOffset val="100"/>
        <c:baseTimeUnit val="days"/>
      </c:dateAx>
      <c:valAx>
        <c:axId val="34833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33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21404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1F-45F2-A8E5-89E85D41E5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320168"/>
        <c:axId val="277323448"/>
      </c:barChart>
      <c:catAx>
        <c:axId val="27732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23448"/>
        <c:crosses val="autoZero"/>
        <c:auto val="1"/>
        <c:lblAlgn val="ctr"/>
        <c:lblOffset val="100"/>
        <c:noMultiLvlLbl val="0"/>
      </c:catAx>
      <c:valAx>
        <c:axId val="27732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2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7">
                  <c:v>21404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49-4A3C-BBB9-1D417754F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10984"/>
        <c:axId val="277309672"/>
      </c:lineChart>
      <c:dateAx>
        <c:axId val="27731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09672"/>
        <c:crosses val="autoZero"/>
        <c:auto val="1"/>
        <c:lblOffset val="100"/>
        <c:baseTimeUnit val="days"/>
      </c:dateAx>
      <c:valAx>
        <c:axId val="2773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1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3E-4F74-88DF-4B39B43EFF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4804688"/>
        <c:axId val="394804032"/>
      </c:lineChart>
      <c:dateAx>
        <c:axId val="394804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4032"/>
        <c:crosses val="autoZero"/>
        <c:auto val="1"/>
        <c:lblOffset val="100"/>
        <c:baseTimeUnit val="days"/>
      </c:dateAx>
      <c:valAx>
        <c:axId val="39480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80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F-4C8D-BA44-D0DE31167D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82384"/>
        <c:axId val="394773856"/>
      </c:barChart>
      <c:catAx>
        <c:axId val="394782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3856"/>
        <c:crosses val="autoZero"/>
        <c:auto val="1"/>
        <c:lblAlgn val="ctr"/>
        <c:lblOffset val="100"/>
        <c:noMultiLvlLbl val="0"/>
      </c:catAx>
      <c:valAx>
        <c:axId val="39477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82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3.7473408561667E-4</c:v>
                </c:pt>
                <c:pt idx="1">
                  <c:v>8.2916907750255997E-4</c:v>
                </c:pt>
                <c:pt idx="2">
                  <c:v>3.6634451653570001E-4</c:v>
                </c:pt>
                <c:pt idx="3">
                  <c:v>3.5236190140074998E-4</c:v>
                </c:pt>
                <c:pt idx="4">
                  <c:v>4.1668193102151999E-4</c:v>
                </c:pt>
                <c:pt idx="5">
                  <c:v>4.4744368431840999E-4</c:v>
                </c:pt>
                <c:pt idx="6">
                  <c:v>5.2201763170482002E-4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8C-4D49-9F9D-9724CD137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779432"/>
        <c:axId val="394774184"/>
      </c:barChart>
      <c:catAx>
        <c:axId val="394779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4184"/>
        <c:crosses val="autoZero"/>
        <c:auto val="1"/>
        <c:lblAlgn val="ctr"/>
        <c:lblOffset val="100"/>
        <c:noMultiLvlLbl val="0"/>
      </c:catAx>
      <c:valAx>
        <c:axId val="39477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779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25-4E01-B6C0-C8E3FA06E3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A25-4E01-B6C0-C8E3FA06E3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A25-4E01-B6C0-C8E3FA06E3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528928"/>
        <c:axId val="386531224"/>
      </c:barChart>
      <c:catAx>
        <c:axId val="386528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31224"/>
        <c:crosses val="autoZero"/>
        <c:auto val="1"/>
        <c:lblAlgn val="ctr"/>
        <c:lblOffset val="100"/>
        <c:noMultiLvlLbl val="0"/>
      </c:catAx>
      <c:valAx>
        <c:axId val="38653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2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5.1471808387017995E-4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4.7667370375804001E-4</c:v>
                </c:pt>
                <c:pt idx="16">
                  <c:v>6.2901107454321997E-4</c:v>
                </c:pt>
                <c:pt idx="17">
                  <c:v>2.9931975529407E-4</c:v>
                </c:pt>
                <c:pt idx="18">
                  <c:v>0</c:v>
                </c:pt>
                <c:pt idx="19">
                  <c:v>2.7973808905987999E-4</c:v>
                </c:pt>
                <c:pt idx="20">
                  <c:v>0</c:v>
                </c:pt>
                <c:pt idx="21">
                  <c:v>4.8674427496418998E-4</c:v>
                </c:pt>
                <c:pt idx="22">
                  <c:v>0</c:v>
                </c:pt>
                <c:pt idx="23">
                  <c:v>3.0211713618467001E-4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4C-43BD-B6BF-61F2025D98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32536"/>
        <c:axId val="386532864"/>
      </c:lineChart>
      <c:catAx>
        <c:axId val="38653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32864"/>
        <c:crosses val="autoZero"/>
        <c:auto val="1"/>
        <c:lblAlgn val="ctr"/>
        <c:lblOffset val="100"/>
        <c:noMultiLvlLbl val="0"/>
      </c:catAx>
      <c:valAx>
        <c:axId val="38653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3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5</c:v>
                </c:pt>
                <c:pt idx="16">
                  <c:v>7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2E-4085-A819-0049E96E2E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537128"/>
        <c:axId val="386536472"/>
      </c:lineChart>
      <c:catAx>
        <c:axId val="38653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36472"/>
        <c:crosses val="autoZero"/>
        <c:auto val="1"/>
        <c:lblAlgn val="ctr"/>
        <c:lblOffset val="100"/>
        <c:noMultiLvlLbl val="0"/>
      </c:catAx>
      <c:valAx>
        <c:axId val="38653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3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8.3386298556638999E-4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D2-4F08-B63C-011175C2ED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41832"/>
        <c:axId val="345435928"/>
      </c:barChart>
      <c:catAx>
        <c:axId val="345441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5928"/>
        <c:crosses val="autoZero"/>
        <c:auto val="1"/>
        <c:lblAlgn val="ctr"/>
        <c:lblOffset val="100"/>
        <c:noMultiLvlLbl val="0"/>
      </c:catAx>
      <c:valAx>
        <c:axId val="345435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41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1-40A6-BCEB-E7906A9484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11-40A6-BCEB-E7906A9484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11-40A6-BCEB-E7906A9484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11-40A6-BCEB-E7906A9484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11-40A6-BCEB-E7906A9484A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11-40A6-BCEB-E7906A9484A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768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311-40A6-BCEB-E7906A9484A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311-40A6-BCEB-E7906A9484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439208"/>
        <c:axId val="345442160"/>
      </c:barChart>
      <c:catAx>
        <c:axId val="34543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42160"/>
        <c:crosses val="autoZero"/>
        <c:auto val="1"/>
        <c:lblAlgn val="ctr"/>
        <c:lblOffset val="100"/>
        <c:noMultiLvlLbl val="0"/>
      </c:catAx>
      <c:valAx>
        <c:axId val="34544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00-4D6B-85D3-161AEF487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44456"/>
        <c:axId val="345422152"/>
      </c:barChart>
      <c:catAx>
        <c:axId val="345444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22152"/>
        <c:crosses val="autoZero"/>
        <c:auto val="1"/>
        <c:lblAlgn val="ctr"/>
        <c:lblOffset val="100"/>
        <c:noMultiLvlLbl val="0"/>
      </c:catAx>
      <c:valAx>
        <c:axId val="345422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4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8B-4AE3-A6C2-9DFBAB3728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432320"/>
        <c:axId val="345424776"/>
      </c:barChart>
      <c:catAx>
        <c:axId val="345432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24776"/>
        <c:crosses val="autoZero"/>
        <c:auto val="1"/>
        <c:lblAlgn val="ctr"/>
        <c:lblOffset val="100"/>
        <c:noMultiLvlLbl val="0"/>
      </c:catAx>
      <c:valAx>
        <c:axId val="34542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3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484990-BDF9-4F74-AAFA-E5D9C1EEBE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12A584-13B4-4C4B-8165-2D8A2E4EC3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30523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D1169-DCB6-4B21-9390-3D7F6135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1E49D-7E9D-47B5-B1C4-FF4F824A8F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9762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7538097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877522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27020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08882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9507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8715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64101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5740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36471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39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70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95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B15BE1-F4EB-4BAB-977A-BF5AD3A8D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65927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BBCA1-4C21-4359-A22A-262AE099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B74654-A0F5-44C8-A959-682063A2E5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9841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9EAE5E-F3AB-480B-92F6-194048DF18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C9F23-9F3A-4BA9-AE53-A5F4BDEE6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968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0507A-C87F-4BD4-AAA8-B0D3D0DA0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FAE8BD-FF98-4450-B716-3D6A498A50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3057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5D6B60-7529-4F4B-8CC9-0E2F544F5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7E3A-4C85-4AD8-937A-6BB38C61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62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821EC-9A81-43D3-883C-1F3EF1056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533D3-330B-47FD-B304-94BD9EB814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020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F9DBBF-9D91-4498-850A-685AFB42B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5F8C48-0724-412C-B61F-38948E780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2236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690F-A8FE-4B11-9CC5-47BDC84A8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959B6B-269E-47AC-9A57-51E00009E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08502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72A5E-119D-41EA-B53B-48A5F2D8ED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20EEE-E0FF-4C87-AFB4-AC1965D53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140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459DE-D98F-489F-8382-E8ECABBF4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A30AE-73B3-41A2-9B28-E5DD75E2BB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3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31062-7317-4A95-B936-C8D582B34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D229D-6AEB-412A-B9DF-12F2BF70B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69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11CF-02A5-4991-BA6F-1CBF250A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4FF39-E2EC-4820-BF78-5E1C22D82C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4876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19797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53880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8075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618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3813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0528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975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80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03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- 2018-02-06 16:00:00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lástima! Tenemos la ruta para llegar a todo Buenos Aires, menos a su corazón😔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30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Uber podés ver el futuro, por ejemplo: Siempre vas a saber quién viene por vos, el valor de tu viaje y tu hora de llegada. 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7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- 2018-02-27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pareja moderna es la que divide la cuenta en el restaurant y la tarifa del Uber ❤️
 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99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21:34:57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aplicación pudiera aconsejarte...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58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11:01:00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qué quiero la luna, si las estrellas las encuentro con vos. ⭐⭐⭐⭐⭐
Feliz día a todos aquellos enamorados.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3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17:00:01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la vida se ha encargado de mandarte una y otra vez a la friendzone, ¡hoy es tu día! Andá en Uber. 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863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B1D1F-A199-420C-8255-05F31FDC65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77368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EAF2A-A334-4D97-A73C-FBE2CA891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737C9-750E-4CBA-88FC-CA7AA0F2E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094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89244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188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30168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4042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1885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4783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405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692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30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- 2018-02-02 15:00:01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como compartís todo en redes sociales cuando estás enamorado, compartí tu ruta con amigos y familiares, viajá seguro con Uber.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55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- 2018-02-10 15:00:04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esos amigos de fierro que vale la pena conservar 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52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- 2018-02-19 21:00:01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nosotros no hay nada más importante que tu seguridad, por eso te tratamos como una estrella y entregamos soporte 24/7 a través de la aplicación.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462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16:57:02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Hace 6 años El Flaco tomaba la ruta para convertirse en #SpinettaEterno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16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- 2018-02-08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 como en "esas aplicaciones", verificá siempre que lo que ves en la pantalla sea lo mismo que en la realidad. 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36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- 2018-02-18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Tomar un Uber, juntarse con los amigos a hacer lo que amás: domingo perfecto.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350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- 2018-02-23 16:00:07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Fijate bien y respondé: ¿dónde está tu Uber?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501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A1D59-244E-4D5A-9540-779C35F6C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77486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8BE4A-D88E-40C3-BD18-D3D62D4E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10579-D8F4-447C-A620-BF223E80E0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3372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55457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1465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395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34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2125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299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21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66645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23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- 2018-02-12 23:55:55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¡Ver para creer! 😑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4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- 2018-02-01 19:00:01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¡Que el calor no te impida disfrutar de tu ciudad en verano! Pasalo increíble con tus amigos en Buenos Aires: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29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- 2018-02-13 15:00:02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Uff… Andá preparando lo que vas a usar en la cena 😱 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289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- 2018-02-05 16:00:01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Socio conductor, este es el mes en el que tu vida puede tomar otro camino. 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710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- 2018-02-14 16:00:41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Cuando sos socio, es 14 de febrero y vos estás tipo: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02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Uber - 2018-02-11 17:00:30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Porque cuando se va, ya querés que esté con vos otra vez  🙎‍ #UberLOVE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235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DFFA2-1E73-4616-AF32-9DDFFEA4F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63073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8B5CA-FB26-4DEB-AD4A-C8CB8A5E6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60117-DEB9-4C13-BD2D-A88A1C6C83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28900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8DA6B0-05D1-408A-A9EB-2F23AE980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8B3283-2F5A-4746-884D-8494C7FCD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02592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AEDDC-A7D0-4C49-AC42-F2C82C169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8C6B13-F9E0-4F52-904D-815DD23745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876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C053F-B760-4BE5-A275-4CB55F64A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73EBF-ECEF-4C7E-B3F0-D1205F577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1496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061CB-E056-4D01-BE5E-9F21CDD8D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403622-01AC-4D95-9B09-8A399D1B65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0301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0821C-9EC3-44E1-8012-574961D94D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BC378-1F5A-49F7-BCE1-962B1B7B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16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521F-D2F6-4FB5-A593-283D22E3B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E919E5-63B2-445C-A2D6-AEF55F951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7173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D8C6FE-DFF9-4B9B-870D-7F12AFCB53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1C061-B189-4D89-99B8-9786B3576A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777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BD302-3799-4D0A-865D-568704AC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D345BA-5C6F-413A-AD58-F3E248A1F8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5150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3CD93-417E-4B2D-8641-4F790B8810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F5E47-889A-4831-94B5-1B3BABDCF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1834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AE69-13AD-44CA-99AD-092DF4835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A0C6F-1BC3-4E56-9146-D6AC9F4C0D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398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D09E26-D810-4F28-824A-1128D6A6D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ACB16-B48E-40B9-99F3-9AD8C94A8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8909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66A03-236C-4613-A2AA-AD619C0C9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CF085D-35E3-4C99-912B-41A6468F75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971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8F05D-0C49-4CB0-BF99-2D01EC922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5C5EB6-8BFB-4066-9CEC-2ECD75F2C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848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40593-0F72-4D99-8D85-0F03CBA98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02E794-4DE0-44CF-96C4-8B667B5D93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27954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E20A3B-3200-41FF-A265-1197B92E4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428CD-BE0F-473C-B7B9-EB4E3350A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68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A5835-BFC0-4716-B443-75E10A4DA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3C067-21C3-4AA3-BA8B-4AAF8B5703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448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733304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6294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762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773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125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75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Denunciando Taxistas Ilegales -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Uber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1749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8540D-A492-4068-A73A-23C66EA27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207008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93F05-2AC2-48D3-968F-A6A3472C9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BC0C76-BCC5-40B7-BE03-0883D46C8C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8930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2DC3FA-4944-49FA-A99B-1883A92135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64A5A-1688-436C-ADC2-D7C1727D1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0024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8AE43-0255-49ED-8379-D45F378C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B1A80C-204E-412D-A2DE-7E9520BB9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9678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7340899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8581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0931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9767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35722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9983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00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#SpinettaEterno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3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#UberLOVE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115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13A8F-DE32-4F40-A5FF-0AD1F9C00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71103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25514-00D9-4214-AAC1-3437F573B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8D73A8-6D0F-4EE8-99BF-5F986DF65A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8067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D59CCA-C8C3-4C16-A7AE-95A02748D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964FB-0E96-4926-9DC6-9A61F3994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7547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580</Words>
  <Application>Microsoft Office PowerPoint</Application>
  <PresentationFormat>On-screen Show (4:3)</PresentationFormat>
  <Paragraphs>283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3</vt:lpstr>
      <vt:lpstr>Facebook Own Posts Table - 2 of 3</vt:lpstr>
      <vt:lpstr>Facebook Own Posts Table - 3 of 3</vt:lpstr>
      <vt:lpstr>Facebook Own Posts</vt:lpstr>
      <vt:lpstr>Facebook Own Posts By Weekday</vt:lpstr>
      <vt:lpstr>Facebook Interaction Rate By Weekday</vt:lpstr>
      <vt:lpstr>Facebook Post Type Distribution Per Profile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</vt:lpstr>
      <vt:lpstr>Facebook Response Times</vt:lpstr>
      <vt:lpstr>Facebook Hashtag Detection</vt:lpstr>
      <vt:lpstr>Facebook User Questions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2018-03-05T12:37:40Z</dcterms:created>
  <dcterms:modified xsi:type="dcterms:W3CDTF">2018-03-05T12:38:34Z</dcterms:modified>
</cp:coreProperties>
</file>