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0D-4492-83F1-B643CBA6D5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8042208"/>
        <c:axId val="328044832"/>
      </c:radarChart>
      <c:catAx>
        <c:axId val="32804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044832"/>
        <c:crosses val="autoZero"/>
        <c:auto val="1"/>
        <c:lblAlgn val="ctr"/>
        <c:lblOffset val="100"/>
        <c:noMultiLvlLbl val="0"/>
      </c:catAx>
      <c:valAx>
        <c:axId val="328044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042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2900</c:v>
                </c:pt>
                <c:pt idx="1">
                  <c:v>2898</c:v>
                </c:pt>
                <c:pt idx="2">
                  <c:v>2898</c:v>
                </c:pt>
                <c:pt idx="3">
                  <c:v>2899</c:v>
                </c:pt>
                <c:pt idx="4">
                  <c:v>2899</c:v>
                </c:pt>
                <c:pt idx="5">
                  <c:v>2899</c:v>
                </c:pt>
                <c:pt idx="6">
                  <c:v>2904</c:v>
                </c:pt>
                <c:pt idx="7">
                  <c:v>2907</c:v>
                </c:pt>
                <c:pt idx="8">
                  <c:v>2906</c:v>
                </c:pt>
                <c:pt idx="9">
                  <c:v>2903</c:v>
                </c:pt>
                <c:pt idx="10">
                  <c:v>2906</c:v>
                </c:pt>
                <c:pt idx="11">
                  <c:v>2909</c:v>
                </c:pt>
                <c:pt idx="12">
                  <c:v>2911</c:v>
                </c:pt>
                <c:pt idx="13">
                  <c:v>2910</c:v>
                </c:pt>
                <c:pt idx="14">
                  <c:v>2912</c:v>
                </c:pt>
                <c:pt idx="15">
                  <c:v>2913</c:v>
                </c:pt>
                <c:pt idx="16">
                  <c:v>2915</c:v>
                </c:pt>
                <c:pt idx="17">
                  <c:v>2918</c:v>
                </c:pt>
                <c:pt idx="18">
                  <c:v>2923</c:v>
                </c:pt>
                <c:pt idx="19">
                  <c:v>2931</c:v>
                </c:pt>
                <c:pt idx="20">
                  <c:v>2931</c:v>
                </c:pt>
                <c:pt idx="21">
                  <c:v>2936</c:v>
                </c:pt>
                <c:pt idx="22">
                  <c:v>2937</c:v>
                </c:pt>
                <c:pt idx="23">
                  <c:v>2939</c:v>
                </c:pt>
                <c:pt idx="24">
                  <c:v>2939</c:v>
                </c:pt>
                <c:pt idx="25">
                  <c:v>2941</c:v>
                </c:pt>
                <c:pt idx="26">
                  <c:v>2941</c:v>
                </c:pt>
                <c:pt idx="27">
                  <c:v>2939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EE-41C5-B25D-0F811A7C97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045488"/>
        <c:axId val="328048440"/>
      </c:lineChart>
      <c:dateAx>
        <c:axId val="328045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048440"/>
        <c:crosses val="autoZero"/>
        <c:auto val="1"/>
        <c:lblOffset val="100"/>
        <c:baseTimeUnit val="days"/>
      </c:dateAx>
      <c:valAx>
        <c:axId val="328048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045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</c:v>
                </c:pt>
                <c:pt idx="1">
                  <c:v>-2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5</c:v>
                </c:pt>
                <c:pt idx="7">
                  <c:v>3</c:v>
                </c:pt>
                <c:pt idx="8">
                  <c:v>-1</c:v>
                </c:pt>
                <c:pt idx="9">
                  <c:v>-3</c:v>
                </c:pt>
                <c:pt idx="10">
                  <c:v>3</c:v>
                </c:pt>
                <c:pt idx="11">
                  <c:v>3</c:v>
                </c:pt>
                <c:pt idx="12">
                  <c:v>2</c:v>
                </c:pt>
                <c:pt idx="13">
                  <c:v>-1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3</c:v>
                </c:pt>
                <c:pt idx="18">
                  <c:v>5</c:v>
                </c:pt>
                <c:pt idx="19">
                  <c:v>8</c:v>
                </c:pt>
                <c:pt idx="20">
                  <c:v>0</c:v>
                </c:pt>
                <c:pt idx="21">
                  <c:v>5</c:v>
                </c:pt>
                <c:pt idx="22">
                  <c:v>1</c:v>
                </c:pt>
                <c:pt idx="23">
                  <c:v>2</c:v>
                </c:pt>
                <c:pt idx="24">
                  <c:v>0</c:v>
                </c:pt>
                <c:pt idx="25">
                  <c:v>2</c:v>
                </c:pt>
                <c:pt idx="26">
                  <c:v>0</c:v>
                </c:pt>
                <c:pt idx="27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8A-448D-B63B-09A1E20BED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659360"/>
        <c:axId val="277657392"/>
      </c:lineChart>
      <c:dateAx>
        <c:axId val="277659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657392"/>
        <c:crosses val="autoZero"/>
        <c:auto val="1"/>
        <c:lblOffset val="100"/>
        <c:baseTimeUnit val="days"/>
      </c:dateAx>
      <c:valAx>
        <c:axId val="277657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659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1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25-4EB4-B342-0F707A7882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0597152"/>
        <c:axId val="330599448"/>
      </c:barChart>
      <c:catAx>
        <c:axId val="330597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599448"/>
        <c:crosses val="autoZero"/>
        <c:auto val="1"/>
        <c:lblAlgn val="ctr"/>
        <c:lblOffset val="100"/>
        <c:noMultiLvlLbl val="0"/>
      </c:catAx>
      <c:valAx>
        <c:axId val="330599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597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92-447C-A2AF-6E0641407B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600104"/>
        <c:axId val="330595840"/>
      </c:lineChart>
      <c:dateAx>
        <c:axId val="330600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595840"/>
        <c:crosses val="autoZero"/>
        <c:auto val="1"/>
        <c:lblOffset val="100"/>
        <c:baseTimeUnit val="days"/>
      </c:dateAx>
      <c:valAx>
        <c:axId val="330595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60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@jpgodoyvelez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B9-4EE0-ACD3-0B9178A801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@jpgodoyvelez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B9-4EE0-ACD3-0B9178A801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0594856"/>
        <c:axId val="330595184"/>
      </c:barChart>
      <c:catAx>
        <c:axId val="330594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595184"/>
        <c:crosses val="autoZero"/>
        <c:auto val="1"/>
        <c:lblAlgn val="ctr"/>
        <c:lblOffset val="100"/>
        <c:noMultiLvlLbl val="0"/>
      </c:catAx>
      <c:valAx>
        <c:axId val="330595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594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4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9D-48D8-8376-FED5CA6884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0606664"/>
        <c:axId val="330606992"/>
      </c:barChart>
      <c:catAx>
        <c:axId val="330606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606992"/>
        <c:crosses val="autoZero"/>
        <c:auto val="1"/>
        <c:lblAlgn val="ctr"/>
        <c:lblOffset val="100"/>
        <c:noMultiLvlLbl val="0"/>
      </c:catAx>
      <c:valAx>
        <c:axId val="330606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606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0.46819687107456998</c:v>
                </c:pt>
                <c:pt idx="1">
                  <c:v>1.1305241521069</c:v>
                </c:pt>
                <c:pt idx="2">
                  <c:v>0.82219938335045994</c:v>
                </c:pt>
                <c:pt idx="3">
                  <c:v>1.1133949982871001</c:v>
                </c:pt>
                <c:pt idx="4">
                  <c:v>0.52243919150394003</c:v>
                </c:pt>
                <c:pt idx="5">
                  <c:v>1.2332990750257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64-45CD-9F5D-40E895711A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044504"/>
        <c:axId val="277658376"/>
      </c:barChart>
      <c:catAx>
        <c:axId val="328044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658376"/>
        <c:crosses val="autoZero"/>
        <c:auto val="1"/>
        <c:lblAlgn val="ctr"/>
        <c:lblOffset val="100"/>
        <c:noMultiLvlLbl val="0"/>
      </c:catAx>
      <c:valAx>
        <c:axId val="277658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044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4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8F-4222-BDA6-71E22586A1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288840"/>
        <c:axId val="280286872"/>
      </c:lineChart>
      <c:catAx>
        <c:axId val="280288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286872"/>
        <c:crosses val="autoZero"/>
        <c:auto val="1"/>
        <c:lblAlgn val="ctr"/>
        <c:lblOffset val="100"/>
        <c:noMultiLvlLbl val="0"/>
      </c:catAx>
      <c:valAx>
        <c:axId val="280286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288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0.54813292223363996</c:v>
                </c:pt>
                <c:pt idx="1">
                  <c:v>0</c:v>
                </c:pt>
                <c:pt idx="2">
                  <c:v>0.30832476875642001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0.95923261390887005</c:v>
                </c:pt>
                <c:pt idx="14">
                  <c:v>0.27406646111681998</c:v>
                </c:pt>
                <c:pt idx="15">
                  <c:v>1.1305241521069</c:v>
                </c:pt>
                <c:pt idx="16">
                  <c:v>0.71942446043164998</c:v>
                </c:pt>
                <c:pt idx="17">
                  <c:v>0.85645769099006996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0.47961630695444002</c:v>
                </c:pt>
                <c:pt idx="22">
                  <c:v>0</c:v>
                </c:pt>
                <c:pt idx="23">
                  <c:v>1.1476533059267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E6-4645-A1F7-B541FA9A76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290480"/>
        <c:axId val="280287200"/>
      </c:lineChart>
      <c:catAx>
        <c:axId val="280290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287200"/>
        <c:crosses val="autoZero"/>
        <c:auto val="1"/>
        <c:lblAlgn val="ctr"/>
        <c:lblOffset val="100"/>
        <c:noMultiLvlLbl val="0"/>
      </c:catAx>
      <c:valAx>
        <c:axId val="280287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290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5</c:v>
                </c:pt>
                <c:pt idx="8">
                  <c:v>6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5</c:v>
                </c:pt>
                <c:pt idx="14">
                  <c:v>3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4</c:v>
                </c:pt>
                <c:pt idx="26">
                  <c:v>3</c:v>
                </c:pt>
                <c:pt idx="2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22-41C3-B24D-14444E1AE4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8624248"/>
        <c:axId val="218622608"/>
      </c:lineChart>
      <c:dateAx>
        <c:axId val="218624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622608"/>
        <c:crosses val="autoZero"/>
        <c:auto val="1"/>
        <c:lblOffset val="100"/>
        <c:baseTimeUnit val="days"/>
      </c:dateAx>
      <c:valAx>
        <c:axId val="21862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624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09-477C-B9DD-93A36152B4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361688"/>
        <c:axId val="240363984"/>
      </c:barChart>
      <c:catAx>
        <c:axId val="240361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363984"/>
        <c:crosses val="autoZero"/>
        <c:auto val="1"/>
        <c:lblAlgn val="ctr"/>
        <c:lblOffset val="100"/>
        <c:noMultiLvlLbl val="0"/>
      </c:catAx>
      <c:valAx>
        <c:axId val="240363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361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07DB1-8672-448C-AB19-760570C61F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32DD6D-D77F-4499-8574-E3E51D0FFE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557933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F802F-04FF-4296-BB85-B767DBB06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B32789-E925-4B3E-B18F-BCFD6AA818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76587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485872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5784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3008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0905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1849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26799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3292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4132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8967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0264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734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1053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3560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3727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678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@jpgodoyvelez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0.7757%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2585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A81E84-7600-46D8-AC42-CD75F32135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916354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D235C-CB8C-42B7-B988-888DF9634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5DC200-4133-4B01-BF4B-6614A401F0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63632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97E6DA-1739-4315-B381-5EC841EE32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BA29A-8909-4D77-A4A3-747A697D7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355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AA048-066F-4663-B8FF-9EE3EBFA0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D8DB48-7B84-4409-A5C8-8494AF33CF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1261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91D461-AE73-43EC-B8C7-77BFBF7E55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D458BA-1CA7-45B6-B393-13C0EAF2F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794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C3007-62FA-4DFE-BA34-0742E9E92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2F32B5-6352-4C26-8F59-845F4D0226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5722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2D3D4C-6E9F-4562-AD4E-8D7D3920C4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B56DD-EBD2-431E-9128-4E3C96C1A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394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D8665-93C3-4096-BDD4-E0213EDCB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E997FA-935C-466C-BF50-36F4B187F6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70984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AF641-F87C-40AB-B6A8-336A952B97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4F428-EE43-430A-8E4C-02A2FA51C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302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41387-FBAF-4570-B4DE-17B5DFE31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ECD2BB-6DB6-4329-922D-5D7B16170E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10060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6D44B-21BC-4B54-9C28-021D54AD02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B8EDA-4F76-457A-A01D-A069E72D1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771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04FB1-CE51-4580-821A-BD8F9A15B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B258D3-2CAD-453F-8737-6F0C06D03B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39405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72FE72-7BAC-41A0-87B1-FA7E505AAA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94B1A0-E846-4A3E-A78E-6E03CB7E0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997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03767-02D0-4AFB-9B0F-17153C995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C6A39D-338C-480D-B5B9-78E60B3D11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69206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0EE44F-0E84-4E16-8E23-B1C507FE90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0C5F4-2538-4DB9-9157-931153657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185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2BC2D-EB97-4FC1-AE6B-08DC38FCE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58DF70-4EC1-4213-ACBA-3A098F1542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21971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DAEBFF-0E82-4CEE-A0A3-E10B6E9948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FE7733-1257-484B-AC73-1D3B1B86F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319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2356D-E04B-4C9F-B5A9-728698A17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725650-8477-432E-8F60-7E984CCB95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0549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4CE36E-EEAF-4390-A0DF-D2FAF141B7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71181-5834-42BD-9D0E-E4AE8CE69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83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60054-DED4-4C98-89B2-0D83AC2EE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C0E4FA-256B-42A7-83D0-C2CEA01FC9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36598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4CB5CA-3664-4406-B661-CF22B5EBE3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D92437-E544-4216-9714-FFEFB363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307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7FAD4-739C-4515-979C-A1E0CD597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C02406-B156-41FD-A258-FFC836F0D5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1889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90047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7040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0722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0601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7750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743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- 2018-02-05 14:32:38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@enaboga2indep: Hoy comenzamos un nuevo año del Encuentro de Práctica Jurídica, es gratis, es libre, está hecha por abogados/as para abo…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080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- 2018-02-06 19:34:36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@consejomcaba: 6 de Febrero | Día Internacional de Internet Seguro: “Crea, conecta y comparte respeto: una Internet mejor comienza conti…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465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- 2018-02-21 17:04:27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@enaboga2indep: #BuenMiercoles nos consultan los/as colegas cuando se publicará el valor de la UMA, hay jueces/zas que se niegan a regul…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616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- 2018-02-08 23:42:49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@enaboga2indep: Gran concurrencia de abogad@s en el Encuentro de Abogados Independientes! Gracias por participar. #SomosAbogadxs #Defend…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794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- 2018-02-21 17:04:30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@enaboga2indep: Sabés porque los/as colegas se acercan a nuestras mesas? Porque no quieren poner su firma por un ejemplar de una ley que…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735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- 2018-02-22 15:49:02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@enaboga2indep: #BuenJueves estamos en la calle y vos estás junto a nosotros/as acercando tu firma #SomosAbogadxs #DefendemosAbogadxs #E…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489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9414EB-E8B0-4921-9B25-D8BE729663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275151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7A2AB-79BC-4ECA-A7F6-32D9BAFD1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D7968A-B1E4-46B8-B9AE-AF1B38B0FC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3884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38172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3837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6168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3140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5592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1477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266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- 2018-02-26 22:40:24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@consejomcaba: En estos momentos se lleva a cabo la reunión de Plenario de Consejeros https://t.co/O7KC1g72xf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225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- 2018-02-22 14:36:51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@enaboga2indep: #BuenJueves estamos en la calle y te esperamos, sumate a nosotros/as porque #SomosAbogadxs #DefendemosAbogadxs #EAI2018…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658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- 2018-02-06 15:21:21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Llegó la hora de discutir el Colegio de Abogados que queremos, y para ello es necesario el compromiso y la participación. https://t.co/9o4PFsp8hg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80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- 2018-02-21 17:04:22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@enaboga2indep: #BuenMiercoles ya estamos en la calle haciéndote conocer la realidad de una ley de honorarios por la cual vas a cobrar m…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761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- 2018-02-08 23:40:58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Totalmente de acuerdo!! Trabajo y propuestas. Aguante el Encuentro!!! https://t.co/OxYZ7TP2JX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438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- 2018-02-23 15:08:20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@enaboga2indep: #BuenViernes vamos acercándonos al final de la jornada y nos emociona ver la cantidad de colegas que se acercan a sumar…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3694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8D4DBE-DB53-4F7C-98CB-E1F8E7CD0C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2674622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8699B-DB6C-498F-A3BE-863F39FCE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59CE3C-EE7A-4561-A0A5-90C13F4829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2721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06758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7692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654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4963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4945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7767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539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- 2018-02-26 15:49:53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@enaboga2indep: #BuenLunes estamos en la calle siempre junto a vos porque #SomosAbogadxs #DefendemosAbogadxs #EAI2018 y queremos pedirte…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528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- 2018-02-21 13:26:37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@enaboga2indep: #CapacitacionEAI Gracias por participar! #SomosAbogadxs #DefendemosAbogadxs https://t.co/CExeKzyH5A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529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- 2018-02-23 15:08:01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@enaboga2indep: #BuenViernes ya estamos en la calle pidiéndote que nos acompañes con tu aval, tu aceptación de cargo y tu adhesión a nue…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637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- 2018-02-26 15:50:07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@enaboga2indep: #BuenLunes estamos en la calle, a pleno sol, acompañando a los/as colegas que recorren tribunales porque #SomosAbogadxs…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64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- 2018-02-21 17:04:35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@enaboga2indep: Gracias por otro miércoles maravilloso! Sabés porque los/as colegas se acercan a nuestras mesas? Porque no quieren poner…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019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- 2018-02-23 16:08:52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@enaboga2indep: #BuenViernes vamos que finaliza la jornada y la semana de trabajo, hasta las 13 te esperamos en las mesas para que te su…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3928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69AEAD-7F02-4936-8229-D11F91DC98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6676350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51D86-8886-4EE5-9BC0-11ED8BDAA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70B8DF-FAB2-406E-B02C-C5A3BC6CE7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7703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9050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5748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3308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7932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3937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2123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823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- 2018-02-23 15:08:16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@enaboga2indep: #BuenViernes terminando la semana, estamos en la calle para escucharte y contarte que nos presentamos a las elecciones y…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290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- 2018-02-26 15:49:47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@enaboga2indep: #BuenLunes sabías que el 24 de abril se vota para renovar autoridades del @cpacf? Necesitamos que nos acompañes porque #…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688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- 2018-02-10 23:49:59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resumen y las fotos de la reunión del jueves pasado. Estamos muy satisfechos y agradecidos por la gran asistencia y participación. https://t.co/oCN40djvIP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387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- 2018-02-20 15:00:43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Firmes para hacerle frente al oficialismo https://t.co/xQCYvRo36I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297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- 2018-02-22 16:09:34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Felicitaciones a todos los que estuvieron en las mesas hoy!! Éxito total. https://t.co/GIQoEEJzyk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520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- 2018-02-02 13:59:07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Primera reunión del año!! Se vienen las elecciones del Colegio de Abogados. https://t.co/QYnNdzY4yQ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098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66B90B-4238-449E-9F26-B843CD810B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4301349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A0372-9142-408B-B6F7-07D8D8307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E57614-BF86-44D8-B4B7-FA429A6268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55885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71220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7546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9629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5038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2682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3572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382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- 2018-02-09 00:04:56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@alicianneubert: Increíble convocatoria #EIA #SUMATE @jpgodoyvelez @JPIunger @estudiovescio @natalia_nini @PetroneDip @MLaura_Lastres @M…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8058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F8206B-79C9-458D-8C8D-592DE77F21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5241610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D9747-78E4-4687-8721-AB611B0B9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A4BEAF-9F6D-49A0-8CCE-4578438ED8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87684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BE82EA-6612-4431-A64A-17BF008B7B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01B013-B534-4C88-844D-8000A4643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6550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19447-2A98-4DA7-960A-B7FA9F0A2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C9C910-2357-4A55-9E42-C06315BAFC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00302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109134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30162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8935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1180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074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@alicianneubert - 2018-02-08 23:50:07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Increíble convocatoria #EIA #SUMATE @jpgodoyvelez @JPIunger @estudiovescio @natalia_nini @PetroneDip… https://t.co/aRlTjZ3Ghv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965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@AbogadosRadio - 2018-02-15 02:49:37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Entrevista a @jpgodoyvelez Traspaso de delitos a la orbita de la ciudad 🌆 - Nueva ley federal  de...… https://t.co/rkLq2UdhA7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946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@MartaLGaitan - 2018-02-26 14:45:28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@enaboga2indep @MLaura_Lastres @jpgodoyvelez @JPIunger @deborachammah @hlc_1992 @GaLopezMendez @VidagoDanie… https://t.co/sx1TeIJBoM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153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@PetroneDip - 2018-02-16 00:20:15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22:00 hs. en @3P_A24  con @rolando3p  el Dr. @jpgodoyvelez @estudiovescio @JPIunger @enaboga2indep… https://t.co/LB2H24WSnx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151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@JPIunger - 2018-02-14 22:04:18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@jpgodoyvelez en @AbogadosRadio contando que la nueva ley de honorarios Ley 27.423 es un "Flamante fracaso".  Cuand… https://t.co/A3WXFVkkv8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332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@AbogadosRadio - 2018-02-15 23:21:00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⚖ @jpgodoyvelez analizó la transferencia de algunos delitos nacionales a la órbita de la Ciudad. Escuchalo en… https://t.co/KCZFsFeqvJ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272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@estudiovescio - 2018-02-09 00:03:05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@FaLexservanda @alicianneubert @jpgodoyvelez @JPIunger @natalia_nini @PetroneDip @MLaura_Lastres @MartinSabadini… https://t.co/bxfVODOEPb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9052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CA3397-C5DA-4A04-9DAB-E29C620EE9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6012679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21A81-A9CF-4D46-BE83-AD3642984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EB678B-4E57-4E15-A3CA-0402A8408A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1413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1996427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84493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6042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498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798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@MartinSabadini - 2018-02-14 21:51:29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Ahora hablamos con @jpgodoyvelez en @AbogadosRadio sobre transferencia de delitos a la ciudad de Bs. As. https://t.co/aSFhMu3uO8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506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@sergio_spitz - 2018-02-27 16:51:19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@enaboga2indep @hlc_1992 @deborachammah @estudiovescio @jpgodoyvelez @MLaura_Lastres @PalomaPi @natalia_nini… https://t.co/UmwccdS9pl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713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@estudiovescio - 2018-02-08 01:18:53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@jpgodoyvelez en Tercera Posición en A24 en minutos https://t.co/LHsTgfT22a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525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@JPIunger - 2018-02-08 01:08:21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@enaboga2indep Ahora en canal A24  @jpgodoyvelez con Graña. @rolando3p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486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@JPIunger - 2018-02-14 21:53:59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@jpgodoyvelez en @AbogadosRadio ya mismo Am830 https://t.co/sC8t4UjHig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781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@MLaura_Lastres - 2018-02-27 17:01:12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@enaboga2indep @sergio_spitz @hlc_1992 @deborachammah @estudiovescio @jpgodoyvelez @PalomaPi @natalia_nini… https://t.co/GqJW6Rz3Ek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294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@estudiovescio - 2018-02-16 00:24:00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minutos, no te pierdas al Dr @jpgodoyvelez en @3P_A24 por A24 hablando de la actualidad judicial y de nuestra pr… https://t.co/345jcsxBCG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504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@CruzClaudiae - 2018-02-26 14:39:18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@enaboga2indep @MLaura_Lastres @jpgodoyvelez @JPIunger @deborachammah @hlc_1992 @GaLopezMendez @MartaLGaitan… https://t.co/S79ZnkJnZ9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989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9E1C42-BB41-47D4-9707-6EAFBBAB77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5921711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88105-FF10-481C-98E9-AF8460D9F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8135BA-0140-4349-9720-04D248E843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7176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2771569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671045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2307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5771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729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@FaLexservanda - 2018-02-09 00:42:17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@estudiovescio @alicianneubert @jpgodoyvelez @JPIunger @natalia_nini @PetroneDip @MLaura_Lastres @MartinSabadini… https://t.co/DoqtsqV2br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895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@Flavio4Quintana - 2018-02-15 21:00:40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#SomosAbogadxs #DefendemosAbogadxs @MartinSabadini @jpgodoyvelez https://t.co/s7kWdQzdyh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966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@enaboga2indep - 2018-02-26 14:50:27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@MartaLGaitan @MLaura_Lastres @jpgodoyvelez @JPIunger @deborachammah @hlc_1992 @GaLopezMendez @VidagoDanie… https://t.co/2pDiniKQxa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063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@PetroneDip - 2018-02-08 01:26:19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🚩AHORA en @3P_A24 con @rolando3p el Dr. @jpgodoyvelez @JPIunger @estudiovescio @MLaura_Lastres @ordas_ivan… https://t.co/cChmf7FOq2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383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@mrvictorica - 2018-02-28 16:47:50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@ProPilar2017 @DBI1956 Por Encuentro de Abogados Independientes, el Dr. Juan Pablo Godoy @jpgodoyvelez, agrupación… https://t.co/X9a6XGuWxI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973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229C00-AFFD-4538-B50C-AE06ADDE52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3974057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FD8C7-CC3E-401E-BAFC-E8F5771BA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647966-36AB-4705-BCA8-80BD4994DD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34942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974661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5156104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92384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201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@alicianneubert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346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@PetroneDip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427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@enaboga2indep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74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@GaLopezMendez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9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@MartinSabadini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880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@Facunman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347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@estudiovescio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674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@JPIunger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468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@fabianwainstok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46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@PalomaPi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5186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793269-141F-4BBD-B5D8-262476DD09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1332688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ED8EB-A688-4D56-A698-F286AD231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DC2B30-B0C2-487E-9961-52B97B88A6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55233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043147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445013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6626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714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@jlgiudice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860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@CruzClaudiae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755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@borchia77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431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@ruben_cantero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509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@sobrado_sola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933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@LorenitaMarino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401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@MartaLGaitan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188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@sergio_spitz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404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@VegasDelia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092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@AbogadosRadio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478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206B78-D9C5-4B07-A89F-E93FFABF4C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5839102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E4785-5562-47BB-A600-6AA8A8FFE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FCE901-61E3-443F-8912-091F63C2A1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59588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4549B1-2268-4B50-9FD3-77E939406B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E82921-A4A2-4DC8-A78E-98E0A43B6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0951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1117</Words>
  <Application>Microsoft Office PowerPoint</Application>
  <PresentationFormat>On-screen Show (4:3)</PresentationFormat>
  <Paragraphs>426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2018-03-02T16:46:56Z</dcterms:created>
  <dcterms:modified xsi:type="dcterms:W3CDTF">2018-03-02T16:47:53Z</dcterms:modified>
</cp:coreProperties>
</file>