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8" r:id="rId22"/>
    <p:sldId id="280" r:id="rId23"/>
    <p:sldId id="281" r:id="rId24"/>
    <p:sldId id="282" r:id="rId25"/>
    <p:sldId id="284" r:id="rId26"/>
    <p:sldId id="285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@NicoDucote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F3-4F90-A11F-C2748FD605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3555032"/>
        <c:axId val="283556016"/>
      </c:radarChart>
      <c:catAx>
        <c:axId val="283555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556016"/>
        <c:crosses val="autoZero"/>
        <c:auto val="1"/>
        <c:lblAlgn val="ctr"/>
        <c:lblOffset val="100"/>
        <c:noMultiLvlLbl val="0"/>
      </c:catAx>
      <c:valAx>
        <c:axId val="283556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555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@NicoDucote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36544</c:v>
                </c:pt>
                <c:pt idx="1">
                  <c:v>36495</c:v>
                </c:pt>
                <c:pt idx="2">
                  <c:v>36501</c:v>
                </c:pt>
                <c:pt idx="3">
                  <c:v>36544</c:v>
                </c:pt>
                <c:pt idx="4">
                  <c:v>36536</c:v>
                </c:pt>
                <c:pt idx="5">
                  <c:v>36534</c:v>
                </c:pt>
                <c:pt idx="6">
                  <c:v>36543</c:v>
                </c:pt>
                <c:pt idx="7">
                  <c:v>36556</c:v>
                </c:pt>
                <c:pt idx="8">
                  <c:v>36575</c:v>
                </c:pt>
                <c:pt idx="9">
                  <c:v>36592</c:v>
                </c:pt>
                <c:pt idx="10">
                  <c:v>36633</c:v>
                </c:pt>
                <c:pt idx="11">
                  <c:v>36661</c:v>
                </c:pt>
                <c:pt idx="12">
                  <c:v>36652</c:v>
                </c:pt>
                <c:pt idx="13">
                  <c:v>36643</c:v>
                </c:pt>
                <c:pt idx="14">
                  <c:v>36624</c:v>
                </c:pt>
                <c:pt idx="15">
                  <c:v>36608</c:v>
                </c:pt>
                <c:pt idx="16">
                  <c:v>36606</c:v>
                </c:pt>
                <c:pt idx="17">
                  <c:v>36588</c:v>
                </c:pt>
                <c:pt idx="18">
                  <c:v>36585</c:v>
                </c:pt>
                <c:pt idx="19">
                  <c:v>36572</c:v>
                </c:pt>
                <c:pt idx="20">
                  <c:v>36569</c:v>
                </c:pt>
                <c:pt idx="21">
                  <c:v>36577</c:v>
                </c:pt>
                <c:pt idx="22">
                  <c:v>36594</c:v>
                </c:pt>
                <c:pt idx="23">
                  <c:v>36597</c:v>
                </c:pt>
                <c:pt idx="24">
                  <c:v>36606</c:v>
                </c:pt>
                <c:pt idx="25">
                  <c:v>36614</c:v>
                </c:pt>
                <c:pt idx="26">
                  <c:v>36627</c:v>
                </c:pt>
                <c:pt idx="27">
                  <c:v>36639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4A7-400B-B4E1-CD303931A5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2240120"/>
        <c:axId val="332243072"/>
      </c:lineChart>
      <c:dateAx>
        <c:axId val="332240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243072"/>
        <c:crosses val="autoZero"/>
        <c:auto val="1"/>
        <c:lblOffset val="100"/>
        <c:baseTimeUnit val="days"/>
      </c:dateAx>
      <c:valAx>
        <c:axId val="332243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240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@NicoDucote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10</c:v>
                </c:pt>
                <c:pt idx="1">
                  <c:v>-49</c:v>
                </c:pt>
                <c:pt idx="2">
                  <c:v>6</c:v>
                </c:pt>
                <c:pt idx="3">
                  <c:v>43</c:v>
                </c:pt>
                <c:pt idx="4">
                  <c:v>-8</c:v>
                </c:pt>
                <c:pt idx="5">
                  <c:v>-2</c:v>
                </c:pt>
                <c:pt idx="6">
                  <c:v>9</c:v>
                </c:pt>
                <c:pt idx="7">
                  <c:v>13</c:v>
                </c:pt>
                <c:pt idx="8">
                  <c:v>19</c:v>
                </c:pt>
                <c:pt idx="9">
                  <c:v>17</c:v>
                </c:pt>
                <c:pt idx="10">
                  <c:v>41</c:v>
                </c:pt>
                <c:pt idx="11">
                  <c:v>28</c:v>
                </c:pt>
                <c:pt idx="12">
                  <c:v>-9</c:v>
                </c:pt>
                <c:pt idx="13">
                  <c:v>-9</c:v>
                </c:pt>
                <c:pt idx="14">
                  <c:v>-19</c:v>
                </c:pt>
                <c:pt idx="15">
                  <c:v>-16</c:v>
                </c:pt>
                <c:pt idx="16">
                  <c:v>-2</c:v>
                </c:pt>
                <c:pt idx="17">
                  <c:v>-18</c:v>
                </c:pt>
                <c:pt idx="18">
                  <c:v>-3</c:v>
                </c:pt>
                <c:pt idx="19">
                  <c:v>-13</c:v>
                </c:pt>
                <c:pt idx="20">
                  <c:v>-3</c:v>
                </c:pt>
                <c:pt idx="21">
                  <c:v>8</c:v>
                </c:pt>
                <c:pt idx="22">
                  <c:v>17</c:v>
                </c:pt>
                <c:pt idx="23">
                  <c:v>3</c:v>
                </c:pt>
                <c:pt idx="24">
                  <c:v>9</c:v>
                </c:pt>
                <c:pt idx="25">
                  <c:v>8</c:v>
                </c:pt>
                <c:pt idx="26">
                  <c:v>13</c:v>
                </c:pt>
                <c:pt idx="27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38-48C7-807F-EAFE683263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934048"/>
        <c:axId val="334936672"/>
      </c:lineChart>
      <c:dateAx>
        <c:axId val="334934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936672"/>
        <c:crosses val="autoZero"/>
        <c:auto val="1"/>
        <c:lblOffset val="100"/>
        <c:baseTimeUnit val="days"/>
      </c:dateAx>
      <c:valAx>
        <c:axId val="334936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934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@NicoDucote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</c:v>
                </c:pt>
                <c:pt idx="1">
                  <c:v>-3</c:v>
                </c:pt>
                <c:pt idx="2">
                  <c:v>2</c:v>
                </c:pt>
                <c:pt idx="3">
                  <c:v>3</c:v>
                </c:pt>
                <c:pt idx="4">
                  <c:v>-7</c:v>
                </c:pt>
                <c:pt idx="5">
                  <c:v>6</c:v>
                </c:pt>
                <c:pt idx="6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5D-430F-8A1D-A301783AA4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1153704"/>
        <c:axId val="281159608"/>
      </c:barChart>
      <c:catAx>
        <c:axId val="281153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159608"/>
        <c:crosses val="autoZero"/>
        <c:auto val="1"/>
        <c:lblAlgn val="ctr"/>
        <c:lblOffset val="100"/>
        <c:noMultiLvlLbl val="0"/>
      </c:catAx>
      <c:valAx>
        <c:axId val="281159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153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@NicoDucote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2</c:v>
                </c:pt>
                <c:pt idx="27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C6-4EB5-9FA7-7FA6F09DE5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160264"/>
        <c:axId val="281156000"/>
      </c:lineChart>
      <c:dateAx>
        <c:axId val="281160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156000"/>
        <c:crosses val="autoZero"/>
        <c:auto val="1"/>
        <c:lblOffset val="100"/>
        <c:baseTimeUnit val="days"/>
      </c:dateAx>
      <c:valAx>
        <c:axId val="281156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160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@NicoDucote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44-456E-9B7D-12F16F3C1BD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@NicoDucote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E44-456E-9B7D-12F16F3C1B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1159280"/>
        <c:axId val="281159936"/>
      </c:barChart>
      <c:catAx>
        <c:axId val="281159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159936"/>
        <c:crosses val="autoZero"/>
        <c:auto val="1"/>
        <c:lblAlgn val="ctr"/>
        <c:lblOffset val="100"/>
        <c:noMultiLvlLbl val="0"/>
      </c:catAx>
      <c:valAx>
        <c:axId val="281159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159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@NicoDucote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3</c:v>
                </c:pt>
                <c:pt idx="2">
                  <c:v>5</c:v>
                </c:pt>
                <c:pt idx="3">
                  <c:v>3</c:v>
                </c:pt>
                <c:pt idx="4">
                  <c:v>2</c:v>
                </c:pt>
                <c:pt idx="5">
                  <c:v>3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BF-4DCC-B340-1E04DE1A64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1165512"/>
        <c:axId val="281162888"/>
      </c:barChart>
      <c:catAx>
        <c:axId val="281165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162888"/>
        <c:crosses val="autoZero"/>
        <c:auto val="1"/>
        <c:lblAlgn val="ctr"/>
        <c:lblOffset val="100"/>
        <c:noMultiLvlLbl val="0"/>
      </c:catAx>
      <c:valAx>
        <c:axId val="281162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165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@NicoDucote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0.17080702905086001</c:v>
                </c:pt>
                <c:pt idx="1">
                  <c:v>0.17763931021289001</c:v>
                </c:pt>
                <c:pt idx="2">
                  <c:v>0.21699324970621001</c:v>
                </c:pt>
                <c:pt idx="3">
                  <c:v>0.40629298643563999</c:v>
                </c:pt>
                <c:pt idx="4">
                  <c:v>0.22273236588232001</c:v>
                </c:pt>
                <c:pt idx="5">
                  <c:v>0.19768066828819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20-4A7C-9083-72E1A9A710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4932408"/>
        <c:axId val="334932736"/>
      </c:barChart>
      <c:catAx>
        <c:axId val="334932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932736"/>
        <c:crosses val="autoZero"/>
        <c:auto val="1"/>
        <c:lblAlgn val="ctr"/>
        <c:lblOffset val="100"/>
        <c:noMultiLvlLbl val="0"/>
      </c:catAx>
      <c:valAx>
        <c:axId val="334932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932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@NicoDucote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2</c:v>
                </c:pt>
                <c:pt idx="15">
                  <c:v>2</c:v>
                </c:pt>
                <c:pt idx="16">
                  <c:v>2</c:v>
                </c:pt>
                <c:pt idx="17">
                  <c:v>1</c:v>
                </c:pt>
                <c:pt idx="18">
                  <c:v>2</c:v>
                </c:pt>
                <c:pt idx="19">
                  <c:v>1</c:v>
                </c:pt>
                <c:pt idx="20">
                  <c:v>3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BC-4409-9371-115F18660C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937656"/>
        <c:axId val="334931424"/>
      </c:lineChart>
      <c:catAx>
        <c:axId val="334937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931424"/>
        <c:crosses val="autoZero"/>
        <c:auto val="1"/>
        <c:lblAlgn val="ctr"/>
        <c:lblOffset val="100"/>
        <c:noMultiLvlLbl val="0"/>
      </c:catAx>
      <c:valAx>
        <c:axId val="334931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937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@NicoDucote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0.15303891560996999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0.24048972452994999</c:v>
                </c:pt>
                <c:pt idx="13">
                  <c:v>0</c:v>
                </c:pt>
                <c:pt idx="14">
                  <c:v>0.19403148229121001</c:v>
                </c:pt>
                <c:pt idx="15">
                  <c:v>0.38942938347180001</c:v>
                </c:pt>
                <c:pt idx="16">
                  <c:v>0.27191735898557001</c:v>
                </c:pt>
                <c:pt idx="17">
                  <c:v>0.21042850896370999</c:v>
                </c:pt>
                <c:pt idx="18">
                  <c:v>0.23775688675119999</c:v>
                </c:pt>
                <c:pt idx="19">
                  <c:v>0.16397026672497</c:v>
                </c:pt>
                <c:pt idx="20">
                  <c:v>0.22044891415246001</c:v>
                </c:pt>
                <c:pt idx="21">
                  <c:v>0.25961958898120002</c:v>
                </c:pt>
                <c:pt idx="22">
                  <c:v>0.14210756449497</c:v>
                </c:pt>
                <c:pt idx="23">
                  <c:v>0.19949715784871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C70-4416-922E-2D90E02727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935032"/>
        <c:axId val="332241432"/>
      </c:lineChart>
      <c:catAx>
        <c:axId val="334935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241432"/>
        <c:crosses val="autoZero"/>
        <c:auto val="1"/>
        <c:lblAlgn val="ctr"/>
        <c:lblOffset val="100"/>
        <c:noMultiLvlLbl val="0"/>
      </c:catAx>
      <c:valAx>
        <c:axId val="332241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935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@NicoDucote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59</c:v>
                </c:pt>
                <c:pt idx="1">
                  <c:v>60</c:v>
                </c:pt>
                <c:pt idx="2">
                  <c:v>59</c:v>
                </c:pt>
                <c:pt idx="3">
                  <c:v>15</c:v>
                </c:pt>
                <c:pt idx="4">
                  <c:v>36</c:v>
                </c:pt>
                <c:pt idx="5">
                  <c:v>75</c:v>
                </c:pt>
                <c:pt idx="6">
                  <c:v>65</c:v>
                </c:pt>
                <c:pt idx="7">
                  <c:v>56</c:v>
                </c:pt>
                <c:pt idx="8">
                  <c:v>111</c:v>
                </c:pt>
                <c:pt idx="9">
                  <c:v>42</c:v>
                </c:pt>
                <c:pt idx="10">
                  <c:v>28</c:v>
                </c:pt>
                <c:pt idx="11">
                  <c:v>18</c:v>
                </c:pt>
                <c:pt idx="12">
                  <c:v>51</c:v>
                </c:pt>
                <c:pt idx="13">
                  <c:v>28</c:v>
                </c:pt>
                <c:pt idx="14">
                  <c:v>33</c:v>
                </c:pt>
                <c:pt idx="15">
                  <c:v>38</c:v>
                </c:pt>
                <c:pt idx="16">
                  <c:v>72</c:v>
                </c:pt>
                <c:pt idx="17">
                  <c:v>25</c:v>
                </c:pt>
                <c:pt idx="18">
                  <c:v>42</c:v>
                </c:pt>
                <c:pt idx="19">
                  <c:v>50</c:v>
                </c:pt>
                <c:pt idx="20">
                  <c:v>48</c:v>
                </c:pt>
                <c:pt idx="21">
                  <c:v>110</c:v>
                </c:pt>
                <c:pt idx="22">
                  <c:v>85</c:v>
                </c:pt>
                <c:pt idx="23">
                  <c:v>39</c:v>
                </c:pt>
                <c:pt idx="24">
                  <c:v>24</c:v>
                </c:pt>
                <c:pt idx="25">
                  <c:v>43</c:v>
                </c:pt>
                <c:pt idx="26">
                  <c:v>56</c:v>
                </c:pt>
                <c:pt idx="27">
                  <c:v>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30-44B7-80C1-C5231FBC68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7629864"/>
        <c:axId val="217630520"/>
      </c:lineChart>
      <c:dateAx>
        <c:axId val="217629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7630520"/>
        <c:crosses val="autoZero"/>
        <c:auto val="1"/>
        <c:lblOffset val="100"/>
        <c:baseTimeUnit val="days"/>
      </c:dateAx>
      <c:valAx>
        <c:axId val="217630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7629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@NicoDucote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12-45E3-BE12-18EC351EF8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6247168"/>
        <c:axId val="396248480"/>
      </c:barChart>
      <c:catAx>
        <c:axId val="396247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248480"/>
        <c:crosses val="autoZero"/>
        <c:auto val="1"/>
        <c:lblAlgn val="ctr"/>
        <c:lblOffset val="100"/>
        <c:noMultiLvlLbl val="0"/>
      </c:catAx>
      <c:valAx>
        <c:axId val="396248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247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FBDC8-1658-4B21-82AC-85297686CB0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4B1F4E-6F77-40D4-8723-10B4BAC1402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718338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40448-3089-4B97-879B-8D28D3531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ED7E87-5E9C-4A58-BF5F-33EACE33FA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56827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3647062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95080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22616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55879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04443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7604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09410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3901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14402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8555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49270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98197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6374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16749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168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@NicoDucote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7821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7E41F-0D1E-4989-AB14-C96247BD78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671872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8D6CA-3C30-48BA-96EC-C9B701266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48456F-7D4B-4E20-9ACD-CECB591854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45416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9767C7-61B2-4D69-9EA8-D3F30F3840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B0676B-2FF0-449E-91EC-959D1C24C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68709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FB92B-9B51-427D-822B-D3F432A68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F565F6-9407-4324-B37D-EC4FBFB17C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3408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030173-4008-43AA-921C-1466258E0F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86AA91-AED7-42C3-9B14-C92843486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36194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40D61-EAB1-4F9E-811B-5480EFCFD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67F4B5-275A-4D3F-81FA-ABEA7AEF00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773236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516F17-FA52-42B3-BE73-2BE4E535D1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2C31B4-F580-4770-9A34-A9EF355BC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0461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D2AA7-43F7-4496-A77A-9A92826E2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8BB79A-62FB-4F52-B6FC-853683C1B9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65612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B3E66F-89EB-411D-86A7-3F0F0741E1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4A1123-6DAC-4822-926C-5021BEDE3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8765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E1338-AFAF-4F1D-8D03-95390F74C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8B21F3-1977-4CBA-A14E-BFEF1349B6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5002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E6FD18-60CE-4B23-B03C-FC158ED7CB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8229E9-6709-420F-BD97-70CB19B29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315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CAF58-5975-49A1-B45D-BB3DE5155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5B3FE3-9F05-42C4-B285-1DBADC0E78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743142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E5E2C1-4E0E-432E-880D-CB2B3C2B24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21C558-A4C2-471B-ADFC-9DDDEB9CC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136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69498-993C-4DED-B9C1-35DB14958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C1D2A5-FC04-431A-869C-6949FD3D68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424093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277879-6F27-4200-B523-D47D1D0D5D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D1655E-5188-43D4-AF61-056F7C7C8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0793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F2F85-857D-40EE-9FCB-9E9FB3C6D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6440F6-D5D2-4B8C-99B9-FD7A078834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052258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659943-1816-4BDC-84B4-1D427E1B02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277BA3-AA44-4525-98C6-01169B2BB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9460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AB18E-E2AD-4F25-9939-4CED5A588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3C1F4B-0632-49BB-B8BD-0E5AA8D03C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86892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466913-625B-4641-98EE-B2E63BDFD6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38A45-3BAF-49CC-823E-EE962C8C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9190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3EF39-1A6D-4B07-A440-9D0513611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C70269-B740-4C7E-84D7-7B28ADA951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939447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D16506-62E5-43A6-8D1F-1DC191157D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C61EEF-C290-4CB6-8C0D-0C7688AE9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1516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6208E-D17E-4BFD-B2C3-D9DD5A58D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45494C-7F72-49E3-A978-8DCDAF4AF4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8289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966908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680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89855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00525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10158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5111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2547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- 2018-02-22 15:55:29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dimos un paso más para la creación del Nuevo Código de Planeamiento Urbano de #Pilar. Este proyecto va a permitir transparencia, previsibilidad y un ordenamiento territorial que haga de nuestro distrito un mejor lugar para vivir.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0.5796%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288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- 2018-02-01 18:02:11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presentamos el Inventario de Humedales en nuestra Reserva Natural. Esto permite que sigamos trabajando en la preservación de nuestro medio ambiente y de los humedales, que sirven como reguladores del ciclo de agua y refugio de la vida silvestre. #DíaMundialDeLosHumedales https://t.co/WiwAqU8BG1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0.3776%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479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- 2018-02-28 20:30:00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inauguramos una nueva Cámara Gesell en #Pilar. Permitirá brindar una mejor atención y proteger los derechos de víctimas y testigos menores de edad. https://t.co/LlerzZrNUq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974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- 2018-02-06 16:30:53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supervisé los avances de obra en los Jardines Nº 914 en Del Viso y Nº 925 en Pilar. Estas obras van a permitir sumar 180 nuevas vacantes y que nuestros chicos y maestros puedan arrancar las clases más cómodos y seguros. https://t.co/SunD8kYV9n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209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- 2018-02-21 20:34:27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Nos reunimos con directivos de AySA para seguir coordinando la llegada del servicio a nuestro distrito. https://t.co/P0tVTO8OgI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0.2242%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3525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A45547-1984-481F-9D74-346FF78491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57553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B9522-3783-4805-B82E-5E35B574E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8E4F96-38B9-4C2B-82E0-6CC3C695F5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15510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2933131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32418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71300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00785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50006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74211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976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- 2018-02-28 21:22:29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Sumamos nuevo equipamiento en la Maternidad Meisner. La nueva Mesa de Anestesia, el monitor multiparamétrico y los dos monitores fetales nos van a permitir que, tanto mamás como bebés, estén mejor atendidos y más seguros. https://t.co/VyaWVF6waG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0.2593%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4858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- 2018-02-23 14:23:27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el acto de conmemoración del 198 aniversario de la firma del Tratado de #Pilar https://t.co/Jd669606SA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366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- 2018-02-10 12:56:45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Acercate a la Muestra del Nuevo Código de Ordenamiento Territorial y sumá tu aporte para construir juntos un Pilar mejor. https://t.co/CG8OxUMEPq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0.2405%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0956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- 2018-02-16 17:44:04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Continúan las obras en #DelViso. Mejoramos el acceso al Hospital Pediátrico Falcón pavimentando las calles Lisandro de la Torre y Arata. https://t.co/UHyEzUgHCU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0482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- 2018-02-24 15:59:33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Acompañando el Desfile Tradicionalista por los festejos del 198° aniversario del Tratado del #Pilar. https://t.co/FSawsRkQ0y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0.1995%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22363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3CCDB0-4444-45F3-B3D7-895E4BF2B3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5377991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44EB5-D837-4141-92DD-B42AB6964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B242DB-6509-416A-9E53-964535B16F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87613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8346979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31966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75414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11319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08267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52685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52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- 2018-02-26 22:12:50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Entregamos 110 #AlarmasUrbanas a vecinos de #Pilarica. Queremos seguir reforzando la seguridad con más herramientas de prevención para que nuestros vecinos estén más seguros y cuidados https://t.co/8VQBeQ0ffr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6995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- 2018-02-27 14:50:40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compartí un desayuno con directores de escuelas de #Pilar. Conversamos sobre los proyectos que tenemos y todas las obras que estamos realizando en nuestras escuelas. https://t.co/LmIM0fj2wR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0.1529%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664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- 2018-02-10 01:07:18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¡Felices 104 años Manzone! https://t.co/ueS9zsZWow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07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- 2018-02-08 16:15:56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¡Feliz cumpleaños @mauriciomacri! Sigamos trabajando juntos para construir el país y el Pilar que todos soñamos #FelizCumplePresidente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0.2626%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089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- 2018-02-19 23:36:02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Reunión de trabajo con @clauzakhem. Conversamos sobre los avances de obras y repasamos los proyectos que estamos llevando a cabo para todos los vecinos de #Pilar https://t.co/DsaeX977XC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0.1995%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477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- 2018-02-07 19:21:50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nos reunimos con intendentes en Vicente López para seguir trabajando en equipo y mejorar la atención que le brindamos a nuestros vecinos. Debatimos sobre transparencia, gobierno abierto y buenas prácticas en la gestión. https://t.co/8yhzYKiGca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0.1642%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72741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52A8BE-2DBA-4533-8EE9-5ADB00E654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6704499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4698C-4432-4F49-96AA-A3B7BA550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2F5E47-1492-4CB4-8571-411E461A97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54269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5233655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48923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89562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72239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07835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59528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38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- 2018-02-27 18:54:45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Mis más sentidas condolencias a la familia y amigos del Dr. Juan A. Tobias, Rector de la Universidad del Salvador  Q.E.P.D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0.0983%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551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- 2018-02-14 20:05:42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¡Feliz día mi amor! #FelizSanValentin https://t.co/HMcQ8u4b7U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44149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8C6CB5-144E-4396-B083-92BBD11F0C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2358237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A160A-EEA2-4B19-96E7-1A8F0CE81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C68D8C-DBFA-41B6-820B-802965F47D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60800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4A2C33-C854-46DE-8E76-CCAE1EE1DC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CE290-1E87-4272-8ECF-4F1C34D06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98057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A7305-D23C-41D0-9B06-B65588E0B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47495B-8092-4594-8438-F74C763EC3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03097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527507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27115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29257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44734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5503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@LaurentPilar - 2018-02-26 19:37:22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Estas son algunas de las grandes empresas favorecidas por el nuevo código de planeamiento urbano de @NicoDucote https://t.co/hnskxFGLBr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342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@InesRicci - 2018-02-21 01:50:37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#CodigoDePlanificaciónUrbana Planteamos una serie de modificaciones, @NicoDucote se comprometió a realizar los camb… https://t.co/0PVVHaPYSB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086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@NewsNorte - 2018-02-12 13:39:59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#Pilar vivió su primera noche del Carnaval de la Familia @NicoDucote
https://t.co/IFzKz03twF https://t.co/aOnZ2UK5jQ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194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@GabyAle2017 - 2018-02-06 02:41:17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https://t.co/tD7W5tQNZV @mauriciomacri @mariuvidal @NicoDucote @ArielSujarchuk LUCHAREMOS HASTA EL FINAL… https://t.co/hxdNI03W0b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3633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@veroloren - 2018-02-23 14:49:17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Hola @NicoDucote este Reclamo esta cumpliendo un año de haberlo pedido. Es una calle que pelea cuerpo a cuerpo con… https://t.co/Zh8B2QIGge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603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@GabyAle2017 - 2018-02-07 20:40:50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@mauriciomacri @mariuvidal @NicoDucote @ArielSujarchuk  Y el futuro mejor para nuestros hijos? #fueratermolectricas https://t.co/TmNQLmrBmE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733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@NewsNorte - 2018-02-02 20:07:00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#Pilar Nuevo equipamiento para el Hospital Sanguinetti @NicoDucote
https://t.co/RB6zvvtK3j https://t.co/iiaTS72O1I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5059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9DF9C8-4207-4ADA-AEBB-3FC788CE33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6833157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09B418-628C-4D8A-973A-E5A9D2A1C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69D0CD-2419-4B4A-A2A1-E829FA6E46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90265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6145661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92157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74380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95022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8798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@PinDonoso - 2018-02-23 23:01:18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DÍA DEL FEDERALISMO
Hoy, 23 de febrero, tuve el honor de acompañar a nuestro Intendente @NicoDucote en el acto de… https://t.co/sBWYIL4u89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8688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@PilarTurismo - 2018-02-02 22:59:58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También estamos disfrutando del circo en la #PlazaDePilar 🙌 diversión para toda la familia! @NicoDucote… https://t.co/EfVj0jJtpW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850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@CarritosDePilar - 2018-02-11 01:53:10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#AHORA ¡TODOS ELIGEN LOS CARRITOS!
Venite a disfrutar esta hermosa noche 🍺🍡🍕🍔🍟 
@NicoDucote @luchyravina… https://t.co/kAhzVuEEG1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2126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@PinDonoso - 2018-02-07 01:30:37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#Hoy con @NicoDucote y @soniastegmann nos reunimos en seguimiento de las obras de ampliación de aulas, baños y SUM… https://t.co/WLEYh07qfF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441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@NewsNorte - 2018-02-28 23:00:03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#Pilar presentó un plan para la recuperación y el reciclado de aceite vegetal @NicoDucote
https://t.co/e9wtwzT6At https://t.co/mJWM8xC1D1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658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@SebaAbella - 2018-02-09 15:37:49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Vialidad Nacional y @NicoDucote trabajando en proyectos para mejorar las rutas. https://t.co/s3Ya5WdF7r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06584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1495B9-4396-4574-8EFD-DF1B5E0AE8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018598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09F4E-4AFA-469C-A55E-9B0C33C09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0DE8C0-0598-4370-96EB-563F73C4D2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4857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56211592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175504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26489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07289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91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@PilarInclusion - 2018-02-01 19:05:55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📣🎉🎈🎉🎊 A festejar! 💃🕺👏
LOS ESPERAMOS!!
@NicoDucote @RamiroGimenezDS @luchyravina @DeportesPilar https://t.co/YucaMTakmK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095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@ZelayaVecinos - 2018-02-22 19:03:16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@NicoDucote Lastima que vaya contra la ley 11459 de la prov. Permitiendo industrias de tercer categoría en centros… https://t.co/oJpZZMJjOl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858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@SGTIIIPilar - 2018-02-24 14:32:15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Mejoramiento pluvial y entoscado de Calle Tacuarí, Barrio Dos Rutas. @juanmoraco @NicoDucote @MunicipioPilar https://t.co/oXd2g7LmkJ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3624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@NewsNorte - 2018-02-19 13:00:03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#Pilar Finalizó la muestra abierta del Proyecto del Nuevo Código de Ordenamiento Territorial @NicoDucote… https://t.co/MVtOl64ACV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481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@rindart - 2018-02-22 19:09:04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Parece que @NicoDucote quiere aprobar un nuevo código urbano en Pilar casi a escondidas. Y se pudrió. Terminó con i… https://t.co/o2jqDYfBIn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9280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@PrensaTrindade - 2018-02-06 14:21:12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Ayer nos reunimos con @NicoDucote y Raul flores de Red Solidaria para aportar diferentes proyectos que aportan al E… https://t.co/0AtSkayAio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8786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7618C1-2813-4C2B-A94B-ECFDBD942E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664625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E38FF-5737-4E20-AACA-26D84E690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91D3A8-A3C9-4D1A-8392-9C2375F20B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59037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35305231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185285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32106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36168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078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@PilarTurismo - 2018-02-02 21:47:05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Ya comenzó la visita guiada a la cervecería @JarvaBrewingCo !!! Un lujo como siempre! @NicoDucote @luchyravina… https://t.co/eoKpsgw6bq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9370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53A20B-3A81-4F8D-9F23-D12CC52F82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0525242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B15C2-3E47-4E5B-B840-593B91180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CAAA67-5639-4351-A6C0-92E374D238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85419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4746922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8186868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461350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3871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@TioJose33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(71)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3167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@VaninaPilarOK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(59)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934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@pilar_politico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(54)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915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@35luivasemai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(54)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670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@JorgeOdilio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(48)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990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@viviargentina1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(45)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920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@SalvemosMatheu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(42)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700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@NewsNorte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518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@InformeNorteSi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081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@polg71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481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415EDC-55B6-4738-81E6-03B398012B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5195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69A11-1164-4297-8C15-480137517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4DEDDB-EF2D-4171-9AB3-A022A2D808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2839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8071358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1213598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69161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772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@ivijufe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546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@wroldanpilar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297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@veroloren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0469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@PeriodicoDPilar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698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@clo_guerrero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7850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@PinDonoso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4707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@Let239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032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@lelia1927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264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@norbusviajes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2348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@Lucas1segovia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038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538B9C-0338-4DF9-B680-56AD4FCDEA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3917204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921D2-C493-479E-AB7E-3CB8EFBA2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5A2E71-6C2D-4501-9889-761363A557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02522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F4B1C6-2BA1-4288-B480-BCF11BCF36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94E454-4759-4842-B7CE-F79C81BEA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7315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FEAD8-64AA-4F5A-BEEE-3AD667943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330F6C-36BD-4410-A6A7-D1F5B6EFF9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72942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41026325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806913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51687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83544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351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@gabyconta17 - 2018-02-28 22:02:05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@NicoDucote Los equipos los van a sacar para llevarlos a otro centro sanitario como hacia la gestión nacional anterior?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1552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@pilar_politico - 2018-02-28 10:55:37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¿Jumbo te da más Nico? https://t.co/Ze2CgAzchc @NicoDucote https://t.co/IKdk1nIRuQ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517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@natytoscani - 2018-02-27 01:43:39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@NicoDucote Buenas noches, van a entregar en otros barrios?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004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@Nerislalomita - 2018-02-26 22:56:54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 la lomita ? para cuando @NicoDucote, con el peronismo fuimos relegados, ni cloacas, ni gas ni agua. Cual es el ca… https://t.co/7PEVWnmjus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9462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@Nicolas69031690 - 2018-02-26 22:30:11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@NicoDucote Buenas tardes y para cuando el barrio Manantial?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126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@sataguile - 2018-02-25 16:03:28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Estimado Intendente @NicoDucote esto se escucha desde Highland Park? Porque alrededor de Champagnat esto es asi tod… https://t.co/5roFAZUwZt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3174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@SolcitoGarcilaz - 2018-02-24 17:34:02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@NicoDucote Y entonces vamos tener un buen servicio de agua corriente?? O vamos a seguir pagando con alegría por algo que es deficiente..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864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@lopezchantre - 2018-02-23 15:38:21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@NicoDucote El nuevo código incluye a las calles q dan Kosovo ????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6488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8D1C2E-EAB8-4886-BFCE-3E383276D2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0608586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3436B-C2F5-49E8-9D52-F0FF2F04B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C1DCB1-A65C-4639-A4FE-58796D8C83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24504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19525137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508322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28385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77582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246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@gracielaines - 2018-02-23 14:54:34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@NicoDucote 
PORQUE TE OLVIDASTE DE LA GENTE?..SABES LAS VECES QUE RECLAMÉ POR EL TERRENO MUNICIPAL USURPADO?...TE… https://t.co/Do4gCP8hg1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204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@CHARLESTON971 - 2018-02-23 12:45:16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@NicoDucote Nos tomas de boludos a todos no? Termoelectricas y industrias al lado de los vecinos??? Eso es sustenta… https://t.co/gUnTz56dVP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8416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B91FAD-7F9E-4E6B-B748-F4D6B211AD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2906196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1191</Words>
  <Application>Microsoft Office PowerPoint</Application>
  <PresentationFormat>On-screen Show (4:3)</PresentationFormat>
  <Paragraphs>434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  <vt:lpstr>Twitter Mentions</vt:lpstr>
      <vt:lpstr>Twitter Mentions Table - 1 of 4</vt:lpstr>
      <vt:lpstr>Twitter Mentions Table - 2 of 4</vt:lpstr>
      <vt:lpstr>Twitter Mentions Table - 3 of 4</vt:lpstr>
      <vt:lpstr>Twitter Mentions Table - 4 of 4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2018-03-02T16:30:46Z</dcterms:created>
  <dcterms:modified xsi:type="dcterms:W3CDTF">2018-03-02T16:31:45Z</dcterms:modified>
</cp:coreProperties>
</file>