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7B-458C-847E-F0B3E85F3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5402608"/>
        <c:axId val="325405232"/>
      </c:radarChart>
      <c:catAx>
        <c:axId val="32540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5232"/>
        <c:crosses val="autoZero"/>
        <c:auto val="1"/>
        <c:lblAlgn val="ctr"/>
        <c:lblOffset val="100"/>
        <c:noMultiLvlLbl val="0"/>
      </c:catAx>
      <c:valAx>
        <c:axId val="32540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1405456</c:v>
                </c:pt>
                <c:pt idx="1">
                  <c:v>1396022</c:v>
                </c:pt>
                <c:pt idx="2">
                  <c:v>1397298</c:v>
                </c:pt>
                <c:pt idx="3">
                  <c:v>1397316</c:v>
                </c:pt>
                <c:pt idx="4">
                  <c:v>1397159</c:v>
                </c:pt>
                <c:pt idx="5">
                  <c:v>1397270</c:v>
                </c:pt>
                <c:pt idx="6">
                  <c:v>1397499</c:v>
                </c:pt>
                <c:pt idx="7">
                  <c:v>1397637</c:v>
                </c:pt>
                <c:pt idx="8">
                  <c:v>1397730</c:v>
                </c:pt>
                <c:pt idx="9">
                  <c:v>1396194</c:v>
                </c:pt>
                <c:pt idx="10">
                  <c:v>1399187</c:v>
                </c:pt>
                <c:pt idx="11">
                  <c:v>1399632</c:v>
                </c:pt>
                <c:pt idx="12">
                  <c:v>1398207</c:v>
                </c:pt>
                <c:pt idx="13">
                  <c:v>1398197</c:v>
                </c:pt>
                <c:pt idx="14">
                  <c:v>1397889</c:v>
                </c:pt>
                <c:pt idx="15">
                  <c:v>1395720</c:v>
                </c:pt>
                <c:pt idx="16">
                  <c:v>1395597</c:v>
                </c:pt>
                <c:pt idx="17">
                  <c:v>1392307</c:v>
                </c:pt>
                <c:pt idx="18">
                  <c:v>1392523</c:v>
                </c:pt>
                <c:pt idx="19">
                  <c:v>1392657</c:v>
                </c:pt>
                <c:pt idx="20">
                  <c:v>1392567</c:v>
                </c:pt>
                <c:pt idx="21">
                  <c:v>1392599</c:v>
                </c:pt>
                <c:pt idx="22">
                  <c:v>1392908</c:v>
                </c:pt>
                <c:pt idx="23">
                  <c:v>1393209</c:v>
                </c:pt>
                <c:pt idx="24">
                  <c:v>1393365</c:v>
                </c:pt>
                <c:pt idx="25">
                  <c:v>1393332</c:v>
                </c:pt>
                <c:pt idx="26">
                  <c:v>1393570</c:v>
                </c:pt>
                <c:pt idx="27">
                  <c:v>1393748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11-4DE5-870F-F3C6F2638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399656"/>
        <c:axId val="325400640"/>
      </c:lineChart>
      <c:dateAx>
        <c:axId val="325399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0640"/>
        <c:crosses val="autoZero"/>
        <c:auto val="1"/>
        <c:lblOffset val="100"/>
        <c:baseTimeUnit val="days"/>
      </c:dateAx>
      <c:valAx>
        <c:axId val="32540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39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-550</c:v>
                </c:pt>
                <c:pt idx="1">
                  <c:v>-9434</c:v>
                </c:pt>
                <c:pt idx="2">
                  <c:v>1276</c:v>
                </c:pt>
                <c:pt idx="3">
                  <c:v>18</c:v>
                </c:pt>
                <c:pt idx="4">
                  <c:v>-157</c:v>
                </c:pt>
                <c:pt idx="5">
                  <c:v>111</c:v>
                </c:pt>
                <c:pt idx="6">
                  <c:v>229</c:v>
                </c:pt>
                <c:pt idx="7">
                  <c:v>138</c:v>
                </c:pt>
                <c:pt idx="8">
                  <c:v>93</c:v>
                </c:pt>
                <c:pt idx="9">
                  <c:v>-1536</c:v>
                </c:pt>
                <c:pt idx="10">
                  <c:v>2993</c:v>
                </c:pt>
                <c:pt idx="11">
                  <c:v>445</c:v>
                </c:pt>
                <c:pt idx="12">
                  <c:v>-1425</c:v>
                </c:pt>
                <c:pt idx="13">
                  <c:v>-10</c:v>
                </c:pt>
                <c:pt idx="14">
                  <c:v>-308</c:v>
                </c:pt>
                <c:pt idx="15">
                  <c:v>-2169</c:v>
                </c:pt>
                <c:pt idx="16">
                  <c:v>-123</c:v>
                </c:pt>
                <c:pt idx="17">
                  <c:v>-3290</c:v>
                </c:pt>
                <c:pt idx="18">
                  <c:v>216</c:v>
                </c:pt>
                <c:pt idx="19">
                  <c:v>134</c:v>
                </c:pt>
                <c:pt idx="20">
                  <c:v>-90</c:v>
                </c:pt>
                <c:pt idx="21">
                  <c:v>32</c:v>
                </c:pt>
                <c:pt idx="22">
                  <c:v>309</c:v>
                </c:pt>
                <c:pt idx="23">
                  <c:v>301</c:v>
                </c:pt>
                <c:pt idx="24">
                  <c:v>156</c:v>
                </c:pt>
                <c:pt idx="25">
                  <c:v>-33</c:v>
                </c:pt>
                <c:pt idx="26">
                  <c:v>238</c:v>
                </c:pt>
                <c:pt idx="27">
                  <c:v>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2A-44D2-ACAC-35D057DA7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080760"/>
        <c:axId val="328083712"/>
      </c:lineChart>
      <c:dateAx>
        <c:axId val="328080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83712"/>
        <c:crosses val="autoZero"/>
        <c:auto val="1"/>
        <c:lblOffset val="100"/>
        <c:baseTimeUnit val="days"/>
      </c:dateAx>
      <c:valAx>
        <c:axId val="32808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08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118</c:v>
                </c:pt>
                <c:pt idx="1">
                  <c:v>-236</c:v>
                </c:pt>
                <c:pt idx="2">
                  <c:v>77</c:v>
                </c:pt>
                <c:pt idx="3">
                  <c:v>-172</c:v>
                </c:pt>
                <c:pt idx="4">
                  <c:v>-2800</c:v>
                </c:pt>
                <c:pt idx="5">
                  <c:v>-21</c:v>
                </c:pt>
                <c:pt idx="6">
                  <c:v>-31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D8-4E14-B462-66AC712F85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104072"/>
        <c:axId val="145105712"/>
      </c:barChart>
      <c:catAx>
        <c:axId val="14510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05712"/>
        <c:crosses val="autoZero"/>
        <c:auto val="1"/>
        <c:lblAlgn val="ctr"/>
        <c:lblOffset val="100"/>
        <c:noMultiLvlLbl val="0"/>
      </c:catAx>
      <c:valAx>
        <c:axId val="14510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0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82-442C-80A5-13A462254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100136"/>
        <c:axId val="145101448"/>
      </c:lineChart>
      <c:dateAx>
        <c:axId val="14510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01448"/>
        <c:crosses val="autoZero"/>
        <c:auto val="1"/>
        <c:lblOffset val="100"/>
        <c:baseTimeUnit val="days"/>
      </c:dateAx>
      <c:valAx>
        <c:axId val="14510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0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B2-4EB9-A2DD-337F1689F4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B2-4EB9-A2DD-337F1689F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5100464"/>
        <c:axId val="145099808"/>
      </c:barChart>
      <c:catAx>
        <c:axId val="14510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099808"/>
        <c:crosses val="autoZero"/>
        <c:auto val="1"/>
        <c:lblAlgn val="ctr"/>
        <c:lblOffset val="100"/>
        <c:noMultiLvlLbl val="0"/>
      </c:catAx>
      <c:valAx>
        <c:axId val="14509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10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4-4BF6-9D95-F56C811F1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094888"/>
        <c:axId val="145099480"/>
      </c:barChart>
      <c:catAx>
        <c:axId val="14509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099480"/>
        <c:crosses val="autoZero"/>
        <c:auto val="1"/>
        <c:lblAlgn val="ctr"/>
        <c:lblOffset val="100"/>
        <c:noMultiLvlLbl val="0"/>
      </c:catAx>
      <c:valAx>
        <c:axId val="14509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09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0.62825003108026001</c:v>
                </c:pt>
                <c:pt idx="3">
                  <c:v>0.44195897595650002</c:v>
                </c:pt>
                <c:pt idx="4">
                  <c:v>0.26264609510418002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7-456B-B79A-C56E74885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403920"/>
        <c:axId val="325404248"/>
      </c:barChart>
      <c:catAx>
        <c:axId val="32540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4248"/>
        <c:crosses val="autoZero"/>
        <c:auto val="1"/>
        <c:lblAlgn val="ctr"/>
        <c:lblOffset val="100"/>
        <c:noMultiLvlLbl val="0"/>
      </c:catAx>
      <c:valAx>
        <c:axId val="32540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4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CF-4A61-9878-CDD73207F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069880"/>
        <c:axId val="146071192"/>
      </c:lineChart>
      <c:catAx>
        <c:axId val="14606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071192"/>
        <c:crosses val="autoZero"/>
        <c:auto val="1"/>
        <c:lblAlgn val="ctr"/>
        <c:lblOffset val="100"/>
        <c:noMultiLvlLbl val="0"/>
      </c:catAx>
      <c:valAx>
        <c:axId val="14607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06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0.94609974986443002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0.26263877665773</c:v>
                </c:pt>
                <c:pt idx="13">
                  <c:v>0.22334298580850001</c:v>
                </c:pt>
                <c:pt idx="14">
                  <c:v>0</c:v>
                </c:pt>
                <c:pt idx="15">
                  <c:v>0.31036530081642</c:v>
                </c:pt>
                <c:pt idx="16">
                  <c:v>0.87915401163583995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34-467A-B829-A5692089E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067584"/>
        <c:axId val="146075784"/>
      </c:lineChart>
      <c:catAx>
        <c:axId val="14606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075784"/>
        <c:crosses val="autoZero"/>
        <c:auto val="1"/>
        <c:lblAlgn val="ctr"/>
        <c:lblOffset val="100"/>
        <c:noMultiLvlLbl val="0"/>
      </c:catAx>
      <c:valAx>
        <c:axId val="14607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06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1452</c:v>
                </c:pt>
                <c:pt idx="1">
                  <c:v>661</c:v>
                </c:pt>
                <c:pt idx="2">
                  <c:v>546</c:v>
                </c:pt>
                <c:pt idx="3">
                  <c:v>555</c:v>
                </c:pt>
                <c:pt idx="4">
                  <c:v>685</c:v>
                </c:pt>
                <c:pt idx="5">
                  <c:v>2540</c:v>
                </c:pt>
                <c:pt idx="6">
                  <c:v>1593</c:v>
                </c:pt>
                <c:pt idx="7">
                  <c:v>1736</c:v>
                </c:pt>
                <c:pt idx="8">
                  <c:v>1192</c:v>
                </c:pt>
                <c:pt idx="9">
                  <c:v>900</c:v>
                </c:pt>
                <c:pt idx="10">
                  <c:v>662</c:v>
                </c:pt>
                <c:pt idx="11">
                  <c:v>629</c:v>
                </c:pt>
                <c:pt idx="12">
                  <c:v>568</c:v>
                </c:pt>
                <c:pt idx="13">
                  <c:v>1276</c:v>
                </c:pt>
                <c:pt idx="14">
                  <c:v>1326</c:v>
                </c:pt>
                <c:pt idx="15">
                  <c:v>1743</c:v>
                </c:pt>
                <c:pt idx="16">
                  <c:v>1160</c:v>
                </c:pt>
                <c:pt idx="17">
                  <c:v>963</c:v>
                </c:pt>
                <c:pt idx="18">
                  <c:v>761</c:v>
                </c:pt>
                <c:pt idx="19">
                  <c:v>1057</c:v>
                </c:pt>
                <c:pt idx="20">
                  <c:v>774</c:v>
                </c:pt>
                <c:pt idx="21">
                  <c:v>980</c:v>
                </c:pt>
                <c:pt idx="22">
                  <c:v>1827</c:v>
                </c:pt>
                <c:pt idx="23">
                  <c:v>1051</c:v>
                </c:pt>
                <c:pt idx="24">
                  <c:v>706</c:v>
                </c:pt>
                <c:pt idx="25">
                  <c:v>978</c:v>
                </c:pt>
                <c:pt idx="26">
                  <c:v>1090</c:v>
                </c:pt>
                <c:pt idx="27">
                  <c:v>1051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1C-4315-8D44-B99C5A0BD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61408"/>
        <c:axId val="326448616"/>
      </c:lineChart>
      <c:dateAx>
        <c:axId val="32646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48616"/>
        <c:crosses val="autoZero"/>
        <c:auto val="1"/>
        <c:lblOffset val="100"/>
        <c:baseTimeUnit val="days"/>
      </c:dateAx>
      <c:valAx>
        <c:axId val="32644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6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F-4A3B-AC22-AB73FDFA4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46616"/>
        <c:axId val="426147600"/>
      </c:barChart>
      <c:catAx>
        <c:axId val="42614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7600"/>
        <c:crosses val="autoZero"/>
        <c:auto val="1"/>
        <c:lblAlgn val="ctr"/>
        <c:lblOffset val="100"/>
        <c:noMultiLvlLbl val="0"/>
      </c:catAx>
      <c:valAx>
        <c:axId val="42614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4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53A33-32A9-43C8-97CD-847338AFC8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6F7C14-91B9-4EEE-A7B7-4856A8C2B1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081648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DDB30-C86B-4156-98B1-099DE54E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707F7F-D2FA-4BE3-8399-F02AF7E00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68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12707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9372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757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869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3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74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2373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610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3504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874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77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78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074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8920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7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@mariuvidal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59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FC2A2-B7D6-4718-8F2A-66E66C118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76257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9225B-C70D-47B4-ADC2-CD99A5122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CA1873-7D25-4C28-84EB-36E1E753C2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00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C9E34-AD2E-4A29-B732-7DEBB6842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EEC0B-AEE6-405D-BF6D-A5A95131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91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0D93E-80BD-46B4-B07B-52367485E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7DCABB-88A4-4D30-8C14-A0EA21583B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1849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4BCE4-5A22-4C57-B9A5-E63130050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899D0-A99A-41C6-84F2-AEBC72D2B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898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48BEE-73BA-4944-8103-41E868094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1AFEE3-FDC2-4672-909D-9AB3B5061E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738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DA590-8894-4E8F-B205-FBB5E4926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A7174-24AA-410A-A682-DB29CE250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25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10864-B82F-40C4-914A-F240A267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0AE7E8-84D4-4222-BBD4-3127C544AD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440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280E2-D632-4086-965C-428A601EA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41AC6-C46A-49F6-9498-1166661F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357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3E0E2-CC17-4726-AD1E-74CFCE4E5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217FE5-07C6-49DD-958D-3DDC97014C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9529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F357B-F5FB-47CA-AD4E-202740C3D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5ADB7-C99F-4203-BC89-1E6B3747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804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468CB-B53E-401A-AD74-65D95B794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8DCDC-5876-4FC5-B36A-A65598E945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953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F635A-F3FB-415C-BD25-A1AAAB989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8BAE-BDA3-4F49-A0B8-FCD62FD30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16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EDEF1-D3F7-42D9-A06F-061AE0B1C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6EC538-9A0A-43A7-B92E-8CC698613A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5927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8D567-3476-4141-867E-E56E339B9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D8EB2-AB92-4AF4-9045-6D524E596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006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FF55C-25C5-4F38-A516-813146D01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A7B0EF-55AD-49DF-8B7E-9BDD815703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0744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56277-1B15-4DE5-A357-ABF323718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EE94B-25E7-44F4-8A5E-180A4D670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85D20-A424-4A06-9C06-7953DE655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707959-0C48-4CA9-BC55-C84BFFCC7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3896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D12AE-9E56-4101-9733-4D294C8FF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445D0-31C3-4890-A4ED-270764E02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47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813B6-C56C-4A27-8D1B-AA4043DB4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53E95-673B-4096-A9F0-97668905D8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807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1CE71-81A6-4601-BE57-23799DEF4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CB3CF-B76D-4D8E-A1ED-DD26446C6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76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C7118-B8B1-4138-B20D-2B7A5B94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C0F70-A53F-4A93-8678-24C12E692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126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76992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8574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011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193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855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027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70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- 2018-02-08 16:24:43</a:t>
                      </a:r>
                      <a:r>
                        <a:rPr lang="es-ES" sz="1000"/>
                        <a:t>
¡Feliz cumpleaños @mauriciomacri! Es un orgullo trabajar junto a vos y a todos los argentinos por un país mejor. https://t.co/MjPOTv3sPS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47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- 2018-02-07 01:37:20</a:t>
                      </a:r>
                      <a:r>
                        <a:rPr lang="es-ES" sz="1000"/>
                        <a:t>
Mis condolencias y mucha fuerza a la familia de Débora Pérez Volpin. Una gran pérdida.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5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- 2018-02-14 15:05:29</a:t>
                      </a:r>
                      <a:r>
                        <a:rPr lang="es-ES" sz="1000"/>
                        <a:t>
EN VIVO: ANUNCIO DE BAJA EN LOS SUBSIDIOS PARA LA ACTIVIDAD HÍPICA https://t.co/hGg5OqW5F5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35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- 2018-02-23 12:08:47</a:t>
                      </a:r>
                      <a:r>
                        <a:rPr lang="es-ES" sz="1000"/>
                        <a:t>
EN VIVO: CON EL PRESIDENTE RECORREMOS LAS OBRAS EN EL CAMINO DEL BUEN AYRE. https://t.co/tZO2KGWJQN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8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- 2018-02-08 13:55:12</a:t>
                      </a:r>
                      <a:r>
                        <a:rPr lang="es-ES" sz="1000"/>
                        <a:t>
EN VIVO EN BAHÍA BLANCA: ANUNCIO DE PLAN DE OBRAS VIALES https://t.co/PyNKkH52wT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10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- 2018-02-01 13:13:59</a:t>
                      </a:r>
                      <a:r>
                        <a:rPr lang="es-ES" sz="1000"/>
                        <a:t>
EN VIVO EN EXALTACIÓN DE LA CRUZ: CON MAURICIO INAUGURAMOS UN TRAMO DE LA NUEVA AUTOPISTA RN8 PILAR-PERGAMINO https://t.co/fRwyL2X08d https://t.co/Nm8wJdoyDH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319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AD46B-9445-400C-B923-D5106CFB8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5905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E4AB3-4068-4719-B6A8-F4B5F15D3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AB1300-D027-4204-A15B-77E9FF60CB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15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5486A-0F4F-4462-A3A1-59476CCAD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FBE3B-8A95-46FD-A94A-95DC1637D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54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F97F5-C556-490A-B04A-EEEBB519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DD0FBC-5D65-43B4-B7BB-73197A266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168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595425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7909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797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0533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14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@FerIglesias - 2018-02-06 17:03:59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QUE LOS CHICOS APRENDAN, copyright @mariuvidal , es la mejor denuncia de un sindicalismo que se olvidó de su prof… https://t.co/puxCPoCiFz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95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@pagina12 - 2018-02-22 16:45:00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los alumnos son números en un Excel | @mariuvidal cierra 39 escuelas rurales por "baja matrícula"
Por… https://t.co/B5LO9NvIYf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09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@PignataReload - 2018-02-28 20:05:37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a hacer una #EncuestaPignata en serio :
Con Quién Estás?
RT : @mariuvidal 
FAV : Barrabás https://t.co/ZtJOkKLyaW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92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@EPoliticaWeb - 2018-02-12 00:57:28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niveles de ejecución presupuestaria en Salud del gobierno de @mariuvidal.
Rehabilitación: 0%.
Emergencias Sani… https://t.co/m0Ow6gOTLX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20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508A5-6B4F-4A3A-B6F4-A128AF12C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78526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E8070-7D36-4027-B0DF-E17D0C11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33143-2E98-4F7D-B38A-10B17BDBD4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4397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57561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42433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41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26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@JuntosAlCambio - 2018-02-02 16:53:16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Pensas que @mariuvidal es la mejor gobernadora en los últimos 30 años ? 
SI 👉 RT  // NO 👉 FV 
#CambiandoJuntos 👍💪😘 https://t.co/VhhwRPx44w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74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@mayrasmendoza - 2018-02-22 13:05:36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Cierran estaciones de trenes. Cierran escuelas. Desaparecen pueblos. 
BASTA @mauriciomacri @mariuvidal ✋🏽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29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@juan_amorin - 2018-02-20 22:03:29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es el video de @mariuvidal que @todonoticias cortó cuando los docentes lo mostraban en la conferencia de prens… https://t.co/s7XF8cvPzD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29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@eldestapeweb - 2018-02-20 18:23:06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.@todonoticias levantó la conferencia de Baradel cuando mostró un video en contra de @mariuvidal. https://t.co/5OTpGu74UK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31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@AxelOficial - 2018-02-19 01:44:44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#LaLeyDeGlaciaresNOseToca @mauriciomacri @mariuvidal 
#NoaLaMegaminería https://t.co/nfxKKbNFWr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542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33DDB-A968-40E0-B0F7-FED171BCD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66377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A8C07-4EA3-4050-95D2-C5309D44D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67FE3-32F7-4564-B038-47FDD3EDCC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8190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529442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15595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547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121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5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@yoconelcambio - 2018-02-02 16:49:31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Después de tantos años de desidia, en la provincia, tener a @mariuvidal es un cambio extraordinario. 
Si estás de… https://t.co/8tJ5gwqo7e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7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@EncuestarTodo - 2018-02-05 21:05:38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imagen tenés de María Eugenia Vidal (@mariuvidal)?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@pagina12 - 2018-02-22 21:30:00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los alumnos son números en un Excel | @mariuvidal cierra 39 escuelas rurales por "baja matrícula"
Por… https://t.co/K6G1PudpvO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2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@JuntosAlCambio - 2018-02-18 15:36:40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bancamos @mariuvidal ❤
Como no quererte si te metes en el corazon de todos los argentinos cada vez que hablas.… https://t.co/lgRlG2v3dh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4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@LANACION - 2018-02-06 11:45:03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Conflicto docente: la dura respuesta de @MariuVidal a una maestra de Suteba https://t.co/uPNUCu1KOV https://t.co/iuXPxWehjZ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31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@Guillodietrich - 2018-02-23 13:58:55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@mauriciomacri y @mariuvidal vinimos a recorrer los avances de la extensión del Camino del Buen Ayre. Esta… https://t.co/PSKnPcw3KZ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492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915E3-8C45-4106-8B58-60C8F9346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44139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62F7-93A3-47DB-969D-D56365D14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13F79-E26B-415A-9685-28FE9C4DE4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303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148560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48820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680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159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89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@rimboku - 2018-02-17 12:58:46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APLAUSOS !! Y RT !! 
Muy bien gobernadora @mariuvidal en algunos casos el descuento es de más de $5000 
Basta de… https://t.co/TASW7ChPn2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1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@CasaArgentinaAR - 2018-02-23 13:25:12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gobernadora @mariuvidal que en campaña prometió crear escuelas y un sueldo docente de 30 mil pesos está CERRANDO… https://t.co/I30Z1e3Gzx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75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@mirtayteso - 2018-02-20 20:46:15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DUELE EL TOOR, PALAZZO? 7 MIL CAJEROS QUE NO DEPENDERAN DE NINGUN BANCO PONDRA NUESTRA GOBERNADORA @mariuvidal… https://t.co/e4yD63hYoF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4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@fsaintout - 2018-02-21 19:21:20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Participamos de la multitudinaria movilización para frenar el ajuste de @mauriciomacri y @mariuvidal y en de… https://t.co/uqGRFtYjp9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- 2018-02-20 23:14:42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bloque de @SenadoresUC_FPV expresamos profundo rechazo a la medida adoptada por la Gobernadora @mariuvidal… https://t.co/IZ96cxVPfd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13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AFDBF-F08E-480A-A69F-2050215D1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64731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B426-3D4D-4C21-9008-82592537B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87965C-593A-4C25-BA47-2FC5422BF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132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93248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31376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7213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72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@LOLAMORA2005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(224)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98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@CapitanNacho1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45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@locoesquel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(133)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45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@sanzio_rafa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(116)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1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@Piru_laura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12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@animaloyy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3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@ynesazu5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71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@SinZooArgentina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0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@ManuelfielFiel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70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@CaroBustos1969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409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EE77E-822D-42B7-9E87-36E10ED68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05736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7B15-85E0-4D63-B273-E7FBAE57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398B3B-4F2E-48D7-85A4-B76AAA8C6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2809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38918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59862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8784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@acarola0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@errezeta22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9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@roxana_bodo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815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@verproyectos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3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@Diegoahumado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10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@bachfede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3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@matteophoenix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85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@su56101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83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@mierdaricio1956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56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@BarbaraNewsss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74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7AF04-C533-4902-B4EB-AE5235E64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930437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4EA21-B77A-4483-B604-DDCA2FF0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F41839-713B-473C-8DB1-6E0D19A577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21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B6477-8009-4474-9390-129C26550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CEBB-334B-44C1-ADFF-7D25DDD00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434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90EF2-22C3-46DA-939B-03EB7CD8F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CFF03-CF21-43BA-9745-D164BD128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996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833512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0921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044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502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5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@Pato291074 - 2018-02-28 22:08:43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Bien por Tucumán!!!. @mariuvidal no será por acá ????? https://t.co/AiGUkD46oa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63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@PiroLeti - 2018-02-28 21:17:57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 es verdad esto??????????????????? https://t.co/8VIBhmlYQC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20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@murziocanto - 2018-02-28 20:57:08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HIENA @mariuvidal es MUERTE, quien les quita la angustia vivida a cada familia que amenazó??  EXCLUSIÓN 😡… https://t.co/RJcTOkaQV9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3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@juan_david_lesz - 2018-02-28 20:56:41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Aumento del 15 % en 3 tramos?? Sra @mariuvidal el aumento de su dieta también se los da en 3 tramos? No juegue mas… https://t.co/nr6KdN4sNJ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54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@PignataReload - 2018-02-28 20:05:37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a hacer una #EncuestaPignata en serio :
Con Quién Estás?
RT : @mariuvidal 
FAV : Barrabás https://t.co/ZtJOkKLyaW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49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@AndreaFurlan4 - 2018-02-28 19:52:10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Viste @mariuvidal ? No hay que darles nada, porque les das la mano y te agarran el codo. https://t.co/JeuEzSBDph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775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7A95C-A923-43E4-BB8B-839354875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442465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6C06-2C2A-4797-B832-7E139412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DD491-7336-446E-810F-6BD001888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457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869349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5332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263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730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3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@Ceciliapi2 - 2018-02-28 19:38:50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reclaman por su derecho, arrebatando el de los alumnos??? Falta de vocación, de amor y principios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3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@montiolivia - 2018-02-28 18:24:04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Querida @mariuvidal que piensan hacer con éste sucio mafioso ? Todos los años lo mismo , hasta cuándo los chicos se… https://t.co/MExS2wRAiP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70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@GdaGaby - 2018-02-28 17:36:11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 no me decepcione. Les quiere sacar los colegios en el delta y también el trasñorte.??? Por favor infor… https://t.co/3eaeAxcbAk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0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@andreirivas - 2018-02-28 16:12:08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Felicitaciones por todo, Un ejemplo  Salvo mi distrito La Matanza  ¿Cuando nos toca ,? Av De MAyo centr… https://t.co/8dhLh2xIrF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19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D5CB5-F814-4528-B0A6-BF49D7984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89413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999</Words>
  <Application>Microsoft Office PowerPoint</Application>
  <PresentationFormat>On-screen Show (4:3)</PresentationFormat>
  <Paragraphs>338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2018-03-02T16:05:11Z</dcterms:created>
  <dcterms:modified xsi:type="dcterms:W3CDTF">2018-03-02T16:05:57Z</dcterms:modified>
</cp:coreProperties>
</file>