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C-417F-B54F-D329D3B87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3928536"/>
        <c:axId val="323925912"/>
      </c:radarChart>
      <c:catAx>
        <c:axId val="32392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25912"/>
        <c:crosses val="autoZero"/>
        <c:auto val="1"/>
        <c:lblAlgn val="ctr"/>
        <c:lblOffset val="100"/>
        <c:noMultiLvlLbl val="0"/>
      </c:catAx>
      <c:valAx>
        <c:axId val="32392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2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226519</c:v>
                </c:pt>
                <c:pt idx="1">
                  <c:v>222539</c:v>
                </c:pt>
                <c:pt idx="2">
                  <c:v>222953</c:v>
                </c:pt>
                <c:pt idx="3">
                  <c:v>222831</c:v>
                </c:pt>
                <c:pt idx="4">
                  <c:v>222687</c:v>
                </c:pt>
                <c:pt idx="5">
                  <c:v>222614</c:v>
                </c:pt>
                <c:pt idx="6">
                  <c:v>222569</c:v>
                </c:pt>
                <c:pt idx="7">
                  <c:v>222594</c:v>
                </c:pt>
                <c:pt idx="8">
                  <c:v>222536</c:v>
                </c:pt>
                <c:pt idx="9">
                  <c:v>221369</c:v>
                </c:pt>
                <c:pt idx="10">
                  <c:v>222446</c:v>
                </c:pt>
                <c:pt idx="11">
                  <c:v>222509</c:v>
                </c:pt>
                <c:pt idx="12">
                  <c:v>221922</c:v>
                </c:pt>
                <c:pt idx="13">
                  <c:v>221906</c:v>
                </c:pt>
                <c:pt idx="14">
                  <c:v>221763</c:v>
                </c:pt>
                <c:pt idx="15">
                  <c:v>220681</c:v>
                </c:pt>
                <c:pt idx="16">
                  <c:v>220506</c:v>
                </c:pt>
                <c:pt idx="17">
                  <c:v>219380</c:v>
                </c:pt>
                <c:pt idx="18">
                  <c:v>219310</c:v>
                </c:pt>
                <c:pt idx="19">
                  <c:v>219325</c:v>
                </c:pt>
                <c:pt idx="20">
                  <c:v>219249</c:v>
                </c:pt>
                <c:pt idx="21">
                  <c:v>219263</c:v>
                </c:pt>
                <c:pt idx="22">
                  <c:v>219372</c:v>
                </c:pt>
                <c:pt idx="23">
                  <c:v>219473</c:v>
                </c:pt>
                <c:pt idx="24">
                  <c:v>219544</c:v>
                </c:pt>
                <c:pt idx="25">
                  <c:v>219589</c:v>
                </c:pt>
                <c:pt idx="26">
                  <c:v>219670</c:v>
                </c:pt>
                <c:pt idx="27">
                  <c:v>219731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70-48F0-8D07-C5463E99C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930832"/>
        <c:axId val="323931160"/>
      </c:lineChart>
      <c:dateAx>
        <c:axId val="32393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31160"/>
        <c:crosses val="autoZero"/>
        <c:auto val="1"/>
        <c:lblOffset val="100"/>
        <c:baseTimeUnit val="days"/>
      </c:dateAx>
      <c:valAx>
        <c:axId val="32393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-302</c:v>
                </c:pt>
                <c:pt idx="1">
                  <c:v>-3980</c:v>
                </c:pt>
                <c:pt idx="2">
                  <c:v>414</c:v>
                </c:pt>
                <c:pt idx="3">
                  <c:v>-122</c:v>
                </c:pt>
                <c:pt idx="4">
                  <c:v>-144</c:v>
                </c:pt>
                <c:pt idx="5">
                  <c:v>-73</c:v>
                </c:pt>
                <c:pt idx="6">
                  <c:v>-45</c:v>
                </c:pt>
                <c:pt idx="7">
                  <c:v>25</c:v>
                </c:pt>
                <c:pt idx="8">
                  <c:v>-58</c:v>
                </c:pt>
                <c:pt idx="9">
                  <c:v>-1167</c:v>
                </c:pt>
                <c:pt idx="10">
                  <c:v>1077</c:v>
                </c:pt>
                <c:pt idx="11">
                  <c:v>63</c:v>
                </c:pt>
                <c:pt idx="12">
                  <c:v>-587</c:v>
                </c:pt>
                <c:pt idx="13">
                  <c:v>-16</c:v>
                </c:pt>
                <c:pt idx="14">
                  <c:v>-143</c:v>
                </c:pt>
                <c:pt idx="15">
                  <c:v>-1082</c:v>
                </c:pt>
                <c:pt idx="16">
                  <c:v>-175</c:v>
                </c:pt>
                <c:pt idx="17">
                  <c:v>-1126</c:v>
                </c:pt>
                <c:pt idx="18">
                  <c:v>-70</c:v>
                </c:pt>
                <c:pt idx="19">
                  <c:v>15</c:v>
                </c:pt>
                <c:pt idx="20">
                  <c:v>-76</c:v>
                </c:pt>
                <c:pt idx="21">
                  <c:v>14</c:v>
                </c:pt>
                <c:pt idx="22">
                  <c:v>109</c:v>
                </c:pt>
                <c:pt idx="23">
                  <c:v>101</c:v>
                </c:pt>
                <c:pt idx="24">
                  <c:v>71</c:v>
                </c:pt>
                <c:pt idx="25">
                  <c:v>45</c:v>
                </c:pt>
                <c:pt idx="26">
                  <c:v>81</c:v>
                </c:pt>
                <c:pt idx="27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8-4D0C-9A5E-192DA5681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086280"/>
        <c:axId val="321890376"/>
      </c:lineChart>
      <c:dateAx>
        <c:axId val="32408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0376"/>
        <c:crosses val="autoZero"/>
        <c:auto val="1"/>
        <c:lblOffset val="100"/>
        <c:baseTimeUnit val="days"/>
      </c:dateAx>
      <c:valAx>
        <c:axId val="32189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8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-27</c:v>
                </c:pt>
                <c:pt idx="1">
                  <c:v>-141</c:v>
                </c:pt>
                <c:pt idx="2">
                  <c:v>-19</c:v>
                </c:pt>
                <c:pt idx="3">
                  <c:v>-102</c:v>
                </c:pt>
                <c:pt idx="4">
                  <c:v>-1253</c:v>
                </c:pt>
                <c:pt idx="5">
                  <c:v>-207</c:v>
                </c:pt>
                <c:pt idx="6">
                  <c:v>-25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A-427F-BBAF-D5F91725C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501736"/>
        <c:axId val="327503048"/>
      </c:barChart>
      <c:catAx>
        <c:axId val="32750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3048"/>
        <c:crosses val="autoZero"/>
        <c:auto val="1"/>
        <c:lblAlgn val="ctr"/>
        <c:lblOffset val="100"/>
        <c:noMultiLvlLbl val="0"/>
      </c:catAx>
      <c:valAx>
        <c:axId val="32750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0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8-4978-A834-066E4B1B9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89600"/>
        <c:axId val="327493208"/>
      </c:lineChart>
      <c:dateAx>
        <c:axId val="32748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3208"/>
        <c:crosses val="autoZero"/>
        <c:auto val="1"/>
        <c:lblOffset val="100"/>
        <c:baseTimeUnit val="days"/>
      </c:dateAx>
      <c:valAx>
        <c:axId val="32749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8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7-45E9-AF86-A66820C00B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37-45E9-AF86-A66820C00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497472"/>
        <c:axId val="327499112"/>
      </c:barChart>
      <c:catAx>
        <c:axId val="32749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9112"/>
        <c:crosses val="autoZero"/>
        <c:auto val="1"/>
        <c:lblAlgn val="ctr"/>
        <c:lblOffset val="100"/>
        <c:noMultiLvlLbl val="0"/>
      </c:catAx>
      <c:valAx>
        <c:axId val="32749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9-470C-9481-178469E5E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494192"/>
        <c:axId val="327494848"/>
      </c:barChart>
      <c:catAx>
        <c:axId val="32749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4848"/>
        <c:crosses val="autoZero"/>
        <c:auto val="1"/>
        <c:lblAlgn val="ctr"/>
        <c:lblOffset val="100"/>
        <c:noMultiLvlLbl val="0"/>
      </c:catAx>
      <c:valAx>
        <c:axId val="32749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9.4117647058824E-2</c:v>
                </c:pt>
                <c:pt idx="2">
                  <c:v>0.65747899159664003</c:v>
                </c:pt>
                <c:pt idx="3">
                  <c:v>0.44235294117647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6-4D47-92C0-4D86C82D9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928864"/>
        <c:axId val="323931816"/>
      </c:barChart>
      <c:catAx>
        <c:axId val="3239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31816"/>
        <c:crosses val="autoZero"/>
        <c:auto val="1"/>
        <c:lblAlgn val="ctr"/>
        <c:lblOffset val="100"/>
        <c:noMultiLvlLbl val="0"/>
      </c:catAx>
      <c:valAx>
        <c:axId val="32393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2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39-4A4E-97C7-0C141799B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901192"/>
        <c:axId val="323902504"/>
      </c:lineChart>
      <c:catAx>
        <c:axId val="32390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02504"/>
        <c:crosses val="autoZero"/>
        <c:auto val="1"/>
        <c:lblAlgn val="ctr"/>
        <c:lblOffset val="100"/>
        <c:noMultiLvlLbl val="0"/>
      </c:catAx>
      <c:valAx>
        <c:axId val="32390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0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0.28903935864630997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1.1548130654752999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0.59555551572239995</c:v>
                </c:pt>
                <c:pt idx="19">
                  <c:v>0</c:v>
                </c:pt>
                <c:pt idx="20">
                  <c:v>9.4105837698799003E-2</c:v>
                </c:pt>
                <c:pt idx="21">
                  <c:v>0</c:v>
                </c:pt>
                <c:pt idx="22">
                  <c:v>0</c:v>
                </c:pt>
                <c:pt idx="23">
                  <c:v>0.15997992408796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9-4307-B72C-E563300E0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89384"/>
        <c:axId val="323895616"/>
      </c:lineChart>
      <c:catAx>
        <c:axId val="32388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95616"/>
        <c:crosses val="autoZero"/>
        <c:auto val="1"/>
        <c:lblAlgn val="ctr"/>
        <c:lblOffset val="100"/>
        <c:noMultiLvlLbl val="0"/>
      </c:catAx>
      <c:valAx>
        <c:axId val="32389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8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</c:v>
                </c:pt>
                <c:pt idx="1">
                  <c:v>47</c:v>
                </c:pt>
                <c:pt idx="2">
                  <c:v>45</c:v>
                </c:pt>
                <c:pt idx="3">
                  <c:v>41</c:v>
                </c:pt>
                <c:pt idx="4">
                  <c:v>58</c:v>
                </c:pt>
                <c:pt idx="5">
                  <c:v>54</c:v>
                </c:pt>
                <c:pt idx="6">
                  <c:v>81</c:v>
                </c:pt>
                <c:pt idx="7">
                  <c:v>200</c:v>
                </c:pt>
                <c:pt idx="8">
                  <c:v>160</c:v>
                </c:pt>
                <c:pt idx="9">
                  <c:v>47</c:v>
                </c:pt>
                <c:pt idx="10">
                  <c:v>49</c:v>
                </c:pt>
                <c:pt idx="11">
                  <c:v>42</c:v>
                </c:pt>
                <c:pt idx="12">
                  <c:v>38</c:v>
                </c:pt>
                <c:pt idx="13">
                  <c:v>95</c:v>
                </c:pt>
                <c:pt idx="14">
                  <c:v>183</c:v>
                </c:pt>
                <c:pt idx="15">
                  <c:v>156</c:v>
                </c:pt>
                <c:pt idx="16">
                  <c:v>70</c:v>
                </c:pt>
                <c:pt idx="17">
                  <c:v>59</c:v>
                </c:pt>
                <c:pt idx="18">
                  <c:v>85</c:v>
                </c:pt>
                <c:pt idx="19">
                  <c:v>82</c:v>
                </c:pt>
                <c:pt idx="20">
                  <c:v>128</c:v>
                </c:pt>
                <c:pt idx="21">
                  <c:v>56</c:v>
                </c:pt>
                <c:pt idx="22">
                  <c:v>65</c:v>
                </c:pt>
                <c:pt idx="23">
                  <c:v>35</c:v>
                </c:pt>
                <c:pt idx="24">
                  <c:v>48</c:v>
                </c:pt>
                <c:pt idx="25">
                  <c:v>374</c:v>
                </c:pt>
                <c:pt idx="26">
                  <c:v>428</c:v>
                </c:pt>
                <c:pt idx="27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24-408C-B25E-FA94143C8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65608"/>
        <c:axId val="328360032"/>
      </c:lineChart>
      <c:dateAx>
        <c:axId val="32836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0032"/>
        <c:crosses val="autoZero"/>
        <c:auto val="1"/>
        <c:lblOffset val="100"/>
        <c:baseTimeUnit val="days"/>
      </c:dateAx>
      <c:valAx>
        <c:axId val="32836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9-479A-A513-47040C4A5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218584"/>
        <c:axId val="410224160"/>
      </c:barChart>
      <c:catAx>
        <c:axId val="41021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24160"/>
        <c:crosses val="autoZero"/>
        <c:auto val="1"/>
        <c:lblAlgn val="ctr"/>
        <c:lblOffset val="100"/>
        <c:noMultiLvlLbl val="0"/>
      </c:catAx>
      <c:valAx>
        <c:axId val="41022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1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A4DD-34AC-4D02-AE41-931671173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DA0309-51C1-47B8-A835-6B285CD539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0488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74535-FB1C-48C0-A10C-C99DEDE12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FE098-B476-41B7-8CF6-A2F2D67ED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133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1425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704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502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99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457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12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06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70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58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24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9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88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816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315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@CaroStanley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49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C0E1F-169E-4322-93FA-8AB795E8F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188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F97A0-373C-4809-A761-5934BE1B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CA3A1-CA0E-4ACF-A468-BADCC099C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644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A207A-76F9-445F-A72C-32CEE752F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F145F-CAA0-4499-8144-5207AE25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5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6602-1CF3-475E-8EC2-1929FF25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CA7B6B-9769-4213-ABB5-6F520B6F1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010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2C85B-FEAF-4045-B7F2-17449F347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304EE-A865-4C4E-B506-855C755F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87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6BD3-355B-423A-8E86-180E8AEB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50B00-ED90-4851-B7F2-A6B3FED13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393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04DB4-9C2A-4B95-AF9E-A8AB76D44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9050-C2D1-46AC-A2D2-1469FE361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12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7E36-A677-46C0-9D90-36B33D62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C94B0C-2D21-4067-8F18-FACC2797A4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062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52A78-4ED5-4FA0-BCF3-E7790CF6B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75336-58CC-4420-92BB-91226A90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CDA6A-0292-4913-A248-8D59E4C2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999FB-E074-4683-8160-61EE49BA93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42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5A425-190F-4800-A0ED-7E971F11D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CC159-65D1-461B-892D-271BE867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5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E53F-E4B4-42F4-97AB-53FD961E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77AE3-90DD-4345-82E3-58924C5A4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6391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80915-4DD6-4D07-B6D2-8589E7BCE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408C2-245C-498C-9C27-A3727CB8F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B75A-807F-4EA0-8F6B-B910ADCB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6A0D62-6625-4F17-8090-F2AFF0C31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014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A8A28-A5D8-45F2-9FC9-589393E51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8655F-C594-4B47-A9E9-74F98570A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446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2C293-3FD8-47C6-A36F-61707C9AB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8FA51-19F0-4EF6-927C-73552EE4EF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9585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23EA1-C64F-4243-AE79-D873E7AB7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8A40F-E182-4CE4-B6CB-0482245C5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07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4B46-D08C-4A80-A636-A4D2D99FF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A30A0-58DA-41F9-A729-36E760DED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2352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32EEA-150E-4125-9BE8-BED0CE562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4E219-478F-4DCC-B062-DFB42F662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634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B0E1C-A21A-4291-B9DB-A51189AB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A96CD-50D5-4D4C-A10B-8ABE0175D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656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55D5D-5626-4F9E-A4ED-0A065846B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FC8E0-A4C7-4F37-95B6-ED1FEB6E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50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9EB33-F487-4A98-86D9-C2AF70069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6454D4-E92D-4898-9E4F-E6AD84882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620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9484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007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615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00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91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948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7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- 2018-02-14 14:20:47</a:t>
                      </a:r>
                      <a:r>
                        <a:rPr lang="es-ES" sz="1000"/>
                        <a:t>
VIVÍ UN NOVIAZGO SIN VIOLENCIA
Reconocer las señales de alerta es el primer paso. Hablemos. Llamanos al 144. Gratis. Las 24 horas. #NoViolencia #DiaDeLosEnamorados https://t.co/kJQAtxMbMa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1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- 2018-02-26 22:13:19</a:t>
                      </a:r>
                      <a:r>
                        <a:rPr lang="es-ES" sz="1000"/>
                        <a:t>
RT @MDSNacion: Argentina Trabaja, Ellas Hacen y Desde el Barrio ahora se llaman Hacemos Futuro. Si sos titular de estos programas, seguís c…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2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- 2018-02-08 18:26:13</a:t>
                      </a:r>
                      <a:r>
                        <a:rPr lang="es-ES" sz="1000"/>
                        <a:t>
#FelizCumplePresidente Es un orgullo trabajar juntos por el país que soñamos. https://t.co/pdDVqBCnyD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8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- 2018-02-08 00:06:00</a:t>
                      </a:r>
                      <a:r>
                        <a:rPr lang="es-ES" sz="1000"/>
                        <a:t>
En Salta con las familias afectadas por la inundación. https://t.co/aC48HisWyI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- 2018-02-28 23:25:43</a:t>
                      </a:r>
                      <a:r>
                        <a:rPr lang="es-ES" sz="1000"/>
                        <a:t>
Mañana te esperamos en la #FeriaDeEmpleoJoven en #LaPlata. Podés conocer empresas, participar de charlas informativas y armar tu currículum. 
De 11 a 18 hs. en el Centro Cultural Dardo Rocha, Calle 50 entre 6 y 7. https://t.co/J6jmkN4lOO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09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@CaroStanley - 2018-02-27 20:47:20</a:t>
                      </a:r>
                      <a:r>
                        <a:rPr lang="es-ES" sz="1000"/>
                        <a:t>
Encuentro regional del #PlanBelgrano en #Salta https://t.co/U27VXgaqW9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656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53977-0F0E-448C-B379-E049B69FF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49470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CE626-7C87-4347-8931-781E6A3C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EC1C3-7C75-473E-B6FE-333ED2AD3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901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99511-B662-4E8D-8A5F-5803D951A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A47EF-EA0C-4942-971E-5D4C01B2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26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D1169-45F7-49BA-ACCA-F7CE5D191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709735-B81C-4DE3-B1B1-ABC3D95F7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494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35135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8695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302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1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96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@GFrondizi - 2018-02-09 01:17:04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sra @CaroStanley se desvive para ganar la simpatia de las organizaciones sociales.
Millones nos sale estos vagos… https://t.co/RroRUTLjPU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@PignataReload - 2018-02-26 19:19:14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-A ver negros: 
-Hasta qué número saben contar?
-Viste @CaroStanley no hay q educarlos, hay que fusilarlos. https://t.co/FZESKhkaUQ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3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@AliciaCastroAR - 2018-02-14 16:57:53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qué le parecería @CaroStanley ViVIR UN PAIS SIN VIOLENCIA? Sin presos políticos, sin persecuciones, sin Gendarmer… https://t.co/YZZvmfgT3C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35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@elianacouso - 2018-02-19 03:00:59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usted se cansará de recibir nuestros llamados y de ver las fotos que le mandamos de caballos destruido… https://t.co/1Ia77rIcca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1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- 2018-02-26 13:45:53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#PlanesSociales @CaroStanley "La educación y el trabajo son los pilares básicos para ayudar a una familia a salir d… https://t.co/el7toQnpsK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4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@wyndypinrod - 2018-02-06 00:02:03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Espero que la señora @CaroStanley  hoy pudiera firmar . https://t.co/CxuaJETtOE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0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@wyndypinrod - 2018-02-06 01:56:41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muy lindo pero no nos olvidemos de @Jaquelina_03  , su hermana nos necesita y la ser humano @CaroStanley  no f… https://t.co/7o8IfbJPTJ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0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B1740-9B14-43A0-99B0-C51E6A18C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12623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F04DD-B166-4834-9216-3913EA05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65E96-7A58-4BC9-918A-BFAFA74D4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95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019685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375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097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10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7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@DavidBoffaOK - 2018-02-06 01:06:45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¡¡POR FAVOR Ministra @CaroStanley intervenga en esta situación!! Esta familia necesita de la asistencia del Estado… https://t.co/mGayXtfG8g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7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@MDSNacion - 2018-02-27 23:16:30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@CaroStanley, en el encuentro regional del #PlanBelgrano: “Sabemos que generar oportunidades es trabaja… https://t.co/AKF0XgMG7r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60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@Jaquelina_03 - 2018-02-06 23:13:33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@Luchaparro81 @wyndypinrod @CaroStanley Dándole Rt a lo mejor tratamos de que alguien le informe a la señora… https://t.co/eU9IDE6KWI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@gabiestevezok - 2018-02-27 20:35:30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Están cerrando las sedes del Plan FINES, mientras la ministra @CaroStanley exige secundario completo para acceder a… https://t.co/f0m1N3dXT7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7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 - 2018-02-26 12:50:59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#CadaMañana | Hablamos con Carolina Stanley (@CaroStanley), Ministra de Desarrollo Social : "Más del 60% de las per… https://t.co/Td8waCReD9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9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@perfilcom - 2018-02-27 01:40:00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#PlanesSociales | @CaroStanley confirmó que aumentarán controles sobre los planes sociales
https://t.co/6HE7Jd4d0B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05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C9773-E800-45B5-98AC-00685E496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92765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7254-4DFF-45D6-A73C-57CB52CD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6486E1-6CD5-4E83-8941-C7DB0AF58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878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338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4365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23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27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9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 - 2018-02-26 12:51:49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#CadaMañana | @CaroStanley: "Espero que no tenga resistencia. No tiene que ver con ir en contra de nadie sino en fa… https://t.co/5bCOGSKTf7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13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@wyndypinrod - 2018-02-06 01:48:19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a veces no entienden que los mantenemos , que son nuestros empleados @CaroStanley https://t.co/q57tJ0vtHf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8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- 2018-02-17 18:01:30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Totalmente de acuerdo @mauriciomacri @CaroStanley @elisacarrio @sanchezfdo @marquitospena @frigeriorogelio… https://t.co/JbVNgG0VKJ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1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 - 2018-02-26 12:52:59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#CadaMañana | @CaroStanley: "Quienes no terminaron el secundario podrán hacerlo y podrán elegir en qué se quieren capacitar o formar".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4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@efmontes - 2018-02-27 16:01:31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son planes sociales, es trabajo dentro de un Programa de Empleo. La Ministra @CaroStanley quiere llevarlos a pla… https://t.co/QvWwnLy2ng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29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@nanaHarta - 2018-02-21 19:45:03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Podemos pedir q Grabois no reciba una peso mas del Estado? @CaroStanley ?
Cualquier persona honesta puede hacer las… https://t.co/T07zFtqCXj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5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@Piter_Robledo - 2018-02-05 17:59:19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por la mañana con @CaroStanley en Villa Jardín, Lanus, estuvimos con jóvenes que están volviendo a la escuela g… https://t.co/coIVg6Dzjt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72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BA036-0EEE-41BB-AF2E-9938CA4C2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99159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A4126-300F-41F7-BD54-6710DA3F5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750664-5F6B-4A67-9BD6-053F05DCA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288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27704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65983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5078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8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0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@Jaquelina_03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3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@itoycari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@AngelaAbelera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2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@DarkPunisher00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41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@ZuliRodriguez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0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@animaloyy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7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@SinZooArgentina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0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@LuchoBona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31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@AdelinaSanche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56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546AE-B599-40FF-A106-CBAAC6133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9696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AAD52-A848-46F5-BDA0-B4549FCA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86870F-F685-4BB5-B612-A0A79D5DE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067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47898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3311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012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0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@OrsiAnabel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32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@acarola0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6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6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@parasitarias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@LilianaValsagna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34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@AnaliaStorti1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4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@latanabes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4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@lucena_chimi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2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@adapd1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0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@Superalitita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147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67B7A-EEF7-4336-A9EB-4364920B9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47708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98D9-289F-4C0F-903A-F229B3094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BA97B9-5D01-4C05-AEC4-37F46CA4A4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4109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29B5D-811D-4637-8EA7-F63EDF583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C17A1-F7DA-458C-B5B3-7A7DDFF30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20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09FE-9416-455D-BB17-06CC3CDD9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6E49A-5AB9-45B6-9732-BAC9BB5CC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319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27376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26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328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1051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4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@Silcristu - 2018-02-28 16:25:47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es de suponer que se están chequeando
los DOMICILIOS REALES de los que cobran subsidios, no ??
BASTA de que nos roben.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6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@raulbatistarui1 - 2018-02-28 14:55:24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 @CaroStanley  ,en que país ? 
#EnMacrilandia ?? https://t.co/XaqQgSkMKK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57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@monciel57 - 2018-02-27 21:57:49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LES DAMOS PLANES SOCIALES A LOS EXTRANJEROS Y NO PODEMOS AYUDAR A ÉSTE PAPÁ????  ❤️❤️❤️ ÉSTE ANGELITO… https://t.co/112UcSv52Q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3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@TIbarguren - 2018-02-27 20:44:13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 es así @CaroStanley ??? No pueden ser tan impunes https://t.co/hlFJ4yQjKl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84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@juligarabelli - 2018-02-27 20:02:04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algo muy básico q se pude hacer, no? https://t.co/ThFegXFyMT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@chicaPatagonica - 2018-02-27 19:22:50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@CaroStanley decime donde están mejor los pobres ?Desde acá no se nota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6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@dunnowhich - 2018-02-27 18:18:43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 están viendo estos casos? https://t.co/ys72JaXpKp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46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@mabaires - 2018-02-27 15:11:20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Otra duda @carostanley cuenta como plan social la pauta millonaria que cobra Lanata o Longobardi? Porque ellos tamp… https://t.co/PqbuuViVBc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4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A04F8-3E83-466C-BB37-6A64C090A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74319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EECA-DB78-46E9-A26E-D6A06913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80E5E-DE96-4253-9A62-075396E3C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782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346488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5562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1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541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8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@LorenaA03751204 - 2018-02-27 15:02:17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tanto le cuesta ocuparse???? https://t.co/YSLkAzGGzq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@juditchenau - 2018-02-27 14:06:55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x lo de los planes, p q no arman escuelas de oficios para los planeros? eso seria mas rapido. Yo tengo… https://t.co/Z3S0lfDQLf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0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1BFD2-2092-4218-A8CF-E64D532AF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83837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981</Words>
  <Application>Microsoft Office PowerPoint</Application>
  <PresentationFormat>On-screen Show (4:3)</PresentationFormat>
  <Paragraphs>332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2018-03-02T15:49:09Z</dcterms:created>
  <dcterms:modified xsi:type="dcterms:W3CDTF">2018-03-02T15:49:52Z</dcterms:modified>
</cp:coreProperties>
</file>