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19651</c:v>
                </c:pt>
                <c:pt idx="1">
                  <c:v>19646</c:v>
                </c:pt>
                <c:pt idx="2">
                  <c:v>19647</c:v>
                </c:pt>
                <c:pt idx="3">
                  <c:v>19645</c:v>
                </c:pt>
                <c:pt idx="4">
                  <c:v>19647</c:v>
                </c:pt>
                <c:pt idx="5">
                  <c:v>19649</c:v>
                </c:pt>
                <c:pt idx="6">
                  <c:v>19652</c:v>
                </c:pt>
                <c:pt idx="7">
                  <c:v>19658</c:v>
                </c:pt>
                <c:pt idx="8">
                  <c:v>19661</c:v>
                </c:pt>
                <c:pt idx="9">
                  <c:v>19664</c:v>
                </c:pt>
                <c:pt idx="10">
                  <c:v>19664</c:v>
                </c:pt>
                <c:pt idx="11">
                  <c:v>19662</c:v>
                </c:pt>
                <c:pt idx="12">
                  <c:v>19660</c:v>
                </c:pt>
                <c:pt idx="13">
                  <c:v>19659</c:v>
                </c:pt>
                <c:pt idx="14">
                  <c:v>19664</c:v>
                </c:pt>
                <c:pt idx="15">
                  <c:v>19665</c:v>
                </c:pt>
                <c:pt idx="16">
                  <c:v>19669</c:v>
                </c:pt>
                <c:pt idx="17">
                  <c:v>19666</c:v>
                </c:pt>
                <c:pt idx="18">
                  <c:v>19668</c:v>
                </c:pt>
                <c:pt idx="19">
                  <c:v>19677</c:v>
                </c:pt>
                <c:pt idx="20">
                  <c:v>19689</c:v>
                </c:pt>
                <c:pt idx="21">
                  <c:v>19704</c:v>
                </c:pt>
                <c:pt idx="22">
                  <c:v>19709</c:v>
                </c:pt>
                <c:pt idx="23">
                  <c:v>19713</c:v>
                </c:pt>
                <c:pt idx="24">
                  <c:v>19716</c:v>
                </c:pt>
                <c:pt idx="25">
                  <c:v>19721</c:v>
                </c:pt>
                <c:pt idx="26">
                  <c:v>19725</c:v>
                </c:pt>
                <c:pt idx="27">
                  <c:v>19724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4F-4AFE-8FF0-C43E3A64A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577328"/>
        <c:axId val="332575688"/>
      </c:lineChart>
      <c:dateAx>
        <c:axId val="33257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75688"/>
        <c:crosses val="autoZero"/>
        <c:auto val="1"/>
        <c:lblOffset val="100"/>
        <c:baseTimeUnit val="days"/>
      </c:dateAx>
      <c:valAx>
        <c:axId val="33257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7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A9-4518-85C8-BC01EDABD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575032"/>
        <c:axId val="287467888"/>
      </c:radarChart>
      <c:catAx>
        <c:axId val="33257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7888"/>
        <c:crosses val="autoZero"/>
        <c:auto val="1"/>
        <c:lblAlgn val="ctr"/>
        <c:lblOffset val="100"/>
        <c:noMultiLvlLbl val="0"/>
      </c:catAx>
      <c:valAx>
        <c:axId val="28746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7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59-46B3-A19D-0FB361DE9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467560"/>
        <c:axId val="287468544"/>
      </c:barChart>
      <c:catAx>
        <c:axId val="28746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8544"/>
        <c:crosses val="autoZero"/>
        <c:auto val="1"/>
        <c:lblAlgn val="ctr"/>
        <c:lblOffset val="100"/>
        <c:noMultiLvlLbl val="0"/>
      </c:catAx>
      <c:valAx>
        <c:axId val="28746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86</c:v>
                </c:pt>
                <c:pt idx="1">
                  <c:v>86</c:v>
                </c:pt>
                <c:pt idx="2">
                  <c:v>86</c:v>
                </c:pt>
                <c:pt idx="3">
                  <c:v>86</c:v>
                </c:pt>
                <c:pt idx="4">
                  <c:v>86</c:v>
                </c:pt>
                <c:pt idx="5">
                  <c:v>86</c:v>
                </c:pt>
                <c:pt idx="6">
                  <c:v>86</c:v>
                </c:pt>
                <c:pt idx="7">
                  <c:v>86</c:v>
                </c:pt>
                <c:pt idx="8">
                  <c:v>86</c:v>
                </c:pt>
                <c:pt idx="9">
                  <c:v>86</c:v>
                </c:pt>
                <c:pt idx="10">
                  <c:v>86</c:v>
                </c:pt>
                <c:pt idx="11">
                  <c:v>86</c:v>
                </c:pt>
                <c:pt idx="12">
                  <c:v>86</c:v>
                </c:pt>
                <c:pt idx="13">
                  <c:v>86</c:v>
                </c:pt>
                <c:pt idx="14">
                  <c:v>86</c:v>
                </c:pt>
                <c:pt idx="15">
                  <c:v>86</c:v>
                </c:pt>
                <c:pt idx="16">
                  <c:v>86</c:v>
                </c:pt>
                <c:pt idx="17">
                  <c:v>86</c:v>
                </c:pt>
                <c:pt idx="18">
                  <c:v>87</c:v>
                </c:pt>
                <c:pt idx="19">
                  <c:v>87</c:v>
                </c:pt>
                <c:pt idx="20">
                  <c:v>87</c:v>
                </c:pt>
                <c:pt idx="21">
                  <c:v>87</c:v>
                </c:pt>
                <c:pt idx="22">
                  <c:v>87</c:v>
                </c:pt>
                <c:pt idx="23">
                  <c:v>87</c:v>
                </c:pt>
                <c:pt idx="24">
                  <c:v>87</c:v>
                </c:pt>
                <c:pt idx="25">
                  <c:v>87</c:v>
                </c:pt>
                <c:pt idx="26">
                  <c:v>87</c:v>
                </c:pt>
                <c:pt idx="27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D6-4B03-892A-E9AFA89A5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63296"/>
        <c:axId val="287462968"/>
      </c:lineChart>
      <c:dateAx>
        <c:axId val="28746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2968"/>
        <c:crosses val="autoZero"/>
        <c:auto val="1"/>
        <c:lblOffset val="100"/>
        <c:baseTimeUnit val="days"/>
      </c:dateAx>
      <c:valAx>
        <c:axId val="28746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18973539</c:v>
                </c:pt>
                <c:pt idx="1">
                  <c:v>18974111</c:v>
                </c:pt>
                <c:pt idx="2">
                  <c:v>18974633</c:v>
                </c:pt>
                <c:pt idx="3">
                  <c:v>18975096</c:v>
                </c:pt>
                <c:pt idx="4">
                  <c:v>18975492</c:v>
                </c:pt>
                <c:pt idx="5">
                  <c:v>19015419</c:v>
                </c:pt>
                <c:pt idx="6">
                  <c:v>19041735</c:v>
                </c:pt>
                <c:pt idx="7">
                  <c:v>19068183</c:v>
                </c:pt>
                <c:pt idx="8">
                  <c:v>19095369</c:v>
                </c:pt>
                <c:pt idx="9">
                  <c:v>19120320</c:v>
                </c:pt>
                <c:pt idx="10">
                  <c:v>19147775</c:v>
                </c:pt>
                <c:pt idx="11">
                  <c:v>19174093</c:v>
                </c:pt>
                <c:pt idx="12">
                  <c:v>19184689</c:v>
                </c:pt>
                <c:pt idx="13">
                  <c:v>19196168</c:v>
                </c:pt>
                <c:pt idx="14">
                  <c:v>19196559</c:v>
                </c:pt>
                <c:pt idx="15">
                  <c:v>19196662</c:v>
                </c:pt>
                <c:pt idx="16">
                  <c:v>19267275</c:v>
                </c:pt>
                <c:pt idx="17">
                  <c:v>19301757</c:v>
                </c:pt>
                <c:pt idx="18">
                  <c:v>19341516</c:v>
                </c:pt>
                <c:pt idx="19">
                  <c:v>19432163</c:v>
                </c:pt>
                <c:pt idx="20">
                  <c:v>19493584</c:v>
                </c:pt>
                <c:pt idx="21">
                  <c:v>19558047</c:v>
                </c:pt>
                <c:pt idx="22">
                  <c:v>19614848</c:v>
                </c:pt>
                <c:pt idx="23">
                  <c:v>19649207</c:v>
                </c:pt>
                <c:pt idx="24">
                  <c:v>19689688</c:v>
                </c:pt>
                <c:pt idx="25">
                  <c:v>19729978</c:v>
                </c:pt>
                <c:pt idx="26">
                  <c:v>19771441</c:v>
                </c:pt>
                <c:pt idx="27">
                  <c:v>19801364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E6-452A-AC0A-51864EA26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024248"/>
        <c:axId val="336026544"/>
      </c:lineChart>
      <c:dateAx>
        <c:axId val="33602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26544"/>
        <c:crosses val="autoZero"/>
        <c:auto val="1"/>
        <c:lblOffset val="100"/>
        <c:baseTimeUnit val="days"/>
      </c:dateAx>
      <c:valAx>
        <c:axId val="33602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2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31072</c:v>
                </c:pt>
                <c:pt idx="1">
                  <c:v>352</c:v>
                </c:pt>
                <c:pt idx="2">
                  <c:v>524</c:v>
                </c:pt>
                <c:pt idx="3">
                  <c:v>531</c:v>
                </c:pt>
                <c:pt idx="4">
                  <c:v>526</c:v>
                </c:pt>
                <c:pt idx="5">
                  <c:v>25405</c:v>
                </c:pt>
                <c:pt idx="6">
                  <c:v>32643</c:v>
                </c:pt>
                <c:pt idx="7">
                  <c:v>30368</c:v>
                </c:pt>
                <c:pt idx="8">
                  <c:v>23260</c:v>
                </c:pt>
                <c:pt idx="9">
                  <c:v>28721</c:v>
                </c:pt>
                <c:pt idx="10">
                  <c:v>25880</c:v>
                </c:pt>
                <c:pt idx="11">
                  <c:v>26111</c:v>
                </c:pt>
                <c:pt idx="12">
                  <c:v>16768</c:v>
                </c:pt>
                <c:pt idx="13">
                  <c:v>11454</c:v>
                </c:pt>
                <c:pt idx="14">
                  <c:v>418</c:v>
                </c:pt>
                <c:pt idx="15">
                  <c:v>27260</c:v>
                </c:pt>
                <c:pt idx="16">
                  <c:v>27129</c:v>
                </c:pt>
                <c:pt idx="17">
                  <c:v>40380</c:v>
                </c:pt>
                <c:pt idx="18">
                  <c:v>38997</c:v>
                </c:pt>
                <c:pt idx="19">
                  <c:v>78248</c:v>
                </c:pt>
                <c:pt idx="20">
                  <c:v>66181</c:v>
                </c:pt>
                <c:pt idx="21">
                  <c:v>62019</c:v>
                </c:pt>
                <c:pt idx="22">
                  <c:v>64300</c:v>
                </c:pt>
                <c:pt idx="23">
                  <c:v>37031</c:v>
                </c:pt>
                <c:pt idx="24">
                  <c:v>41546</c:v>
                </c:pt>
                <c:pt idx="25">
                  <c:v>42252</c:v>
                </c:pt>
                <c:pt idx="26">
                  <c:v>40096</c:v>
                </c:pt>
                <c:pt idx="27">
                  <c:v>31937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62-4B40-9F75-2AF0E5F801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76752"/>
        <c:axId val="335177080"/>
      </c:lineChart>
      <c:dateAx>
        <c:axId val="335176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7080"/>
        <c:crosses val="autoZero"/>
        <c:auto val="1"/>
        <c:lblOffset val="100"/>
        <c:baseTimeUnit val="days"/>
      </c:dateAx>
      <c:valAx>
        <c:axId val="33517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337.73910000000001</c:v>
                </c:pt>
                <c:pt idx="1">
                  <c:v>3.8260999999999998</c:v>
                </c:pt>
                <c:pt idx="2">
                  <c:v>5.6957000000000004</c:v>
                </c:pt>
                <c:pt idx="3">
                  <c:v>5.7717000000000001</c:v>
                </c:pt>
                <c:pt idx="4">
                  <c:v>5.7173999999999996</c:v>
                </c:pt>
                <c:pt idx="5">
                  <c:v>276.1413</c:v>
                </c:pt>
                <c:pt idx="6">
                  <c:v>354.8152</c:v>
                </c:pt>
                <c:pt idx="7">
                  <c:v>330.08699999999999</c:v>
                </c:pt>
                <c:pt idx="8">
                  <c:v>252.8261</c:v>
                </c:pt>
                <c:pt idx="9">
                  <c:v>312.1848</c:v>
                </c:pt>
                <c:pt idx="10">
                  <c:v>281.30430000000001</c:v>
                </c:pt>
                <c:pt idx="11">
                  <c:v>283.8152</c:v>
                </c:pt>
                <c:pt idx="12">
                  <c:v>182.26089999999999</c:v>
                </c:pt>
                <c:pt idx="13">
                  <c:v>124.5</c:v>
                </c:pt>
                <c:pt idx="14">
                  <c:v>4.5434999999999999</c:v>
                </c:pt>
                <c:pt idx="15">
                  <c:v>296.30430000000001</c:v>
                </c:pt>
                <c:pt idx="16">
                  <c:v>294.88040000000001</c:v>
                </c:pt>
                <c:pt idx="17">
                  <c:v>438.91300000000001</c:v>
                </c:pt>
                <c:pt idx="18">
                  <c:v>423.88040000000001</c:v>
                </c:pt>
                <c:pt idx="19">
                  <c:v>850.52170000000001</c:v>
                </c:pt>
                <c:pt idx="20">
                  <c:v>711.62369999999999</c:v>
                </c:pt>
                <c:pt idx="21">
                  <c:v>666.87099999999998</c:v>
                </c:pt>
                <c:pt idx="22">
                  <c:v>691.39779999999996</c:v>
                </c:pt>
                <c:pt idx="23">
                  <c:v>398.18279999999999</c:v>
                </c:pt>
                <c:pt idx="24">
                  <c:v>446.7312</c:v>
                </c:pt>
                <c:pt idx="25">
                  <c:v>454.32260000000002</c:v>
                </c:pt>
                <c:pt idx="26">
                  <c:v>431.13979999999998</c:v>
                </c:pt>
                <c:pt idx="27">
                  <c:v>343.40859999999998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33-4481-8B4B-21E16ABF3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05408"/>
        <c:axId val="338603768"/>
      </c:lineChart>
      <c:dateAx>
        <c:axId val="338605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03768"/>
        <c:crosses val="autoZero"/>
        <c:auto val="1"/>
        <c:lblOffset val="100"/>
        <c:baseTimeUnit val="days"/>
      </c:dateAx>
      <c:valAx>
        <c:axId val="33860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0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5.0885406065539996E-3</c:v>
                </c:pt>
                <c:pt idx="1">
                  <c:v>-1.0179153094463E-2</c:v>
                </c:pt>
                <c:pt idx="2">
                  <c:v>5.090094675761E-3</c:v>
                </c:pt>
                <c:pt idx="3">
                  <c:v>0</c:v>
                </c:pt>
                <c:pt idx="4">
                  <c:v>5.090094675761E-3</c:v>
                </c:pt>
                <c:pt idx="5">
                  <c:v>0</c:v>
                </c:pt>
                <c:pt idx="6">
                  <c:v>1.0178117048345999E-2</c:v>
                </c:pt>
                <c:pt idx="7">
                  <c:v>1.5263291783260999E-2</c:v>
                </c:pt>
                <c:pt idx="8">
                  <c:v>1.5260186174271001E-2</c:v>
                </c:pt>
                <c:pt idx="9">
                  <c:v>0</c:v>
                </c:pt>
                <c:pt idx="10">
                  <c:v>0</c:v>
                </c:pt>
                <c:pt idx="11">
                  <c:v>1.5257081828816001E-2</c:v>
                </c:pt>
                <c:pt idx="12">
                  <c:v>4.577590153095E-2</c:v>
                </c:pt>
                <c:pt idx="13">
                  <c:v>-1.0173457449513999E-2</c:v>
                </c:pt>
                <c:pt idx="14">
                  <c:v>0</c:v>
                </c:pt>
                <c:pt idx="15">
                  <c:v>0</c:v>
                </c:pt>
                <c:pt idx="16">
                  <c:v>-3.0507957492246E-2</c:v>
                </c:pt>
                <c:pt idx="17">
                  <c:v>1.0169319164081999E-2</c:v>
                </c:pt>
                <c:pt idx="18">
                  <c:v>0</c:v>
                </c:pt>
                <c:pt idx="19">
                  <c:v>3.5583570557136998E-2</c:v>
                </c:pt>
                <c:pt idx="20">
                  <c:v>-1.5241579027587E-2</c:v>
                </c:pt>
                <c:pt idx="21">
                  <c:v>3.0463038180341E-2</c:v>
                </c:pt>
                <c:pt idx="22">
                  <c:v>1.5223789708718001E-2</c:v>
                </c:pt>
                <c:pt idx="23">
                  <c:v>2.0293237278677E-2</c:v>
                </c:pt>
                <c:pt idx="24">
                  <c:v>-1.5217611849447E-2</c:v>
                </c:pt>
                <c:pt idx="25">
                  <c:v>5.0715082665584998E-3</c:v>
                </c:pt>
                <c:pt idx="26">
                  <c:v>2.0280890331086002E-2</c:v>
                </c:pt>
                <c:pt idx="27">
                  <c:v>1.0139931048468999E-2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51-4AAA-89B6-04A0BD470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05736"/>
        <c:axId val="338600816"/>
      </c:lineChart>
      <c:dateAx>
        <c:axId val="338605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00816"/>
        <c:crosses val="autoZero"/>
        <c:auto val="1"/>
        <c:lblOffset val="100"/>
        <c:baseTimeUnit val="days"/>
      </c:dateAx>
      <c:valAx>
        <c:axId val="33860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0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1.09E-2</c:v>
                </c:pt>
                <c:pt idx="1">
                  <c:v>-2.1700000000000001E-2</c:v>
                </c:pt>
                <c:pt idx="2">
                  <c:v>1.09E-2</c:v>
                </c:pt>
                <c:pt idx="3">
                  <c:v>0</c:v>
                </c:pt>
                <c:pt idx="4">
                  <c:v>1.09E-2</c:v>
                </c:pt>
                <c:pt idx="5">
                  <c:v>0</c:v>
                </c:pt>
                <c:pt idx="6">
                  <c:v>2.1700000000000001E-2</c:v>
                </c:pt>
                <c:pt idx="7">
                  <c:v>3.2599999999999997E-2</c:v>
                </c:pt>
                <c:pt idx="8">
                  <c:v>3.2599999999999997E-2</c:v>
                </c:pt>
                <c:pt idx="9">
                  <c:v>0</c:v>
                </c:pt>
                <c:pt idx="10">
                  <c:v>0</c:v>
                </c:pt>
                <c:pt idx="11">
                  <c:v>3.2599999999999997E-2</c:v>
                </c:pt>
                <c:pt idx="12">
                  <c:v>9.7799999999999998E-2</c:v>
                </c:pt>
                <c:pt idx="13">
                  <c:v>-2.1700000000000001E-2</c:v>
                </c:pt>
                <c:pt idx="14">
                  <c:v>0</c:v>
                </c:pt>
                <c:pt idx="15">
                  <c:v>0</c:v>
                </c:pt>
                <c:pt idx="16">
                  <c:v>-6.5199999999999994E-2</c:v>
                </c:pt>
                <c:pt idx="17">
                  <c:v>2.1700000000000001E-2</c:v>
                </c:pt>
                <c:pt idx="18">
                  <c:v>0</c:v>
                </c:pt>
                <c:pt idx="19">
                  <c:v>7.6100000000000001E-2</c:v>
                </c:pt>
                <c:pt idx="20">
                  <c:v>-3.2300000000000002E-2</c:v>
                </c:pt>
                <c:pt idx="21">
                  <c:v>6.4500000000000002E-2</c:v>
                </c:pt>
                <c:pt idx="22">
                  <c:v>3.2300000000000002E-2</c:v>
                </c:pt>
                <c:pt idx="23">
                  <c:v>4.2999999999999997E-2</c:v>
                </c:pt>
                <c:pt idx="24">
                  <c:v>-3.2300000000000002E-2</c:v>
                </c:pt>
                <c:pt idx="25">
                  <c:v>1.0800000000000001E-2</c:v>
                </c:pt>
                <c:pt idx="26">
                  <c:v>4.2999999999999997E-2</c:v>
                </c:pt>
                <c:pt idx="27">
                  <c:v>2.1499999999999998E-2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EF-4436-AC39-81D967147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598848"/>
        <c:axId val="338599176"/>
      </c:lineChart>
      <c:dateAx>
        <c:axId val="33859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99176"/>
        <c:crosses val="autoZero"/>
        <c:auto val="1"/>
        <c:lblOffset val="100"/>
        <c:baseTimeUnit val="days"/>
      </c:dateAx>
      <c:valAx>
        <c:axId val="33859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9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11067-DD7E-4F74-90FC-B9C88961E7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68522B-51BF-46CB-AF9B-42F6B37EC0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02964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B2310-62C6-4434-859F-E023A0492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C0C614-F0DF-43B7-868C-D3E78EFEC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921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20EF-605F-4F63-A4BF-1E8354BFD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4C426-8BBA-48EF-8EC6-43C48C13C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9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C9BA6-5314-41F3-8F15-3D577ED4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BD5011-1487-4A68-925D-00EDB60BB9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2351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C55C3-289F-4D03-BC87-CF909403C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EFEC7-4262-43B8-BD5A-306E2AA01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5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8B19-F668-49BB-87EA-41B61B60A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5607B-8BF7-4E41-9759-279C492516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97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419626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6402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953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612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166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480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349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6121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207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950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87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740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0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4.4947%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43.2429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10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BEF4C-D775-493E-AE52-1511D3CD0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3538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4F7E-1877-40B1-B523-F0843D676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DA6AD-5C95-4505-A798-0A55D3406C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0976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19E1D-028C-4A33-8050-5F312C9CF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F53E9-83D4-4D9C-9968-5DAE1B030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76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938FE-DDC4-4985-9686-8A2C68FE7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F82A13-DD3B-4145-9482-C340B01772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6025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C4F3F-B554-49BB-A300-B97046E24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F7B7F-ACCA-4517-AF1F-38FFA023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228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8BE61-BF24-4E9B-93C5-5E19C4E90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AE831-E226-4ECE-A4F3-DFA9A118C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727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02485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619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0072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038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745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143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217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9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Nissan Argentina - 2018-02-19 18:04:37</a:t>
                      </a:r>
                      <a:r>
                        <a:rPr lang="en-US" sz="1000"/>
                        <a:t>
El talento de Latinoamérica se está preparando. #EstamosEnLaChampions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949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7CE86-0284-48AA-B5C0-9106ADBDE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5240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61A0-38B9-481D-9AFC-822C9E8B5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9A0448-91F6-49F7-B00C-0FB2D29831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855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AEBAC-88D2-456B-85A8-ED7172C81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71E0B-00F6-4C5A-A693-F8752030D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895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BD893-9ACA-4675-9EB6-803BDFB0D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C2F042-9C87-4BE5-8E60-71FB0BE7FF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5761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26863-0336-4059-B4D8-69181DA34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B485F-7C4C-41F9-A018-8DC481C6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102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9EB1C-9027-40FD-8DBF-0C42C6B8E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D0DC5B-E126-43F8-982F-922E947987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8895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46478-A0CA-415F-B2B7-258A62544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E1E89-A458-4EEA-A70C-DF40ECF4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93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B631F-1D33-48FE-A72E-7C3E7CF1E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5FFB92-3BCB-438F-9FEC-7E57612EDC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4196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CF27F-A1F3-4E56-83BB-B694EC0A6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3FF17-E7F5-4E4E-8BF3-0316EDE78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473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859AD-A8DD-45AC-A235-77BCA89FE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6C59C9-CDB3-4CD9-AD94-73B2D091A3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498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86163-DD55-43CB-A3EC-39DBD1C86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2D8B2-DE70-4588-8D26-8D4015C0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326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2018-03-01T12:01:57Z</dcterms:created>
  <dcterms:modified xsi:type="dcterms:W3CDTF">2018-03-01T12:02:21Z</dcterms:modified>
</cp:coreProperties>
</file>