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6-48B8-ACB8-847D42C5D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3084784"/>
        <c:axId val="333083472"/>
      </c:radarChart>
      <c:catAx>
        <c:axId val="33308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083472"/>
        <c:crosses val="autoZero"/>
        <c:auto val="1"/>
        <c:lblAlgn val="ctr"/>
        <c:lblOffset val="100"/>
        <c:noMultiLvlLbl val="0"/>
      </c:catAx>
      <c:valAx>
        <c:axId val="33308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08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10223</c:v>
                </c:pt>
                <c:pt idx="1">
                  <c:v>10223</c:v>
                </c:pt>
                <c:pt idx="2">
                  <c:v>10223</c:v>
                </c:pt>
                <c:pt idx="3">
                  <c:v>10228</c:v>
                </c:pt>
                <c:pt idx="4">
                  <c:v>10229</c:v>
                </c:pt>
                <c:pt idx="5">
                  <c:v>10230</c:v>
                </c:pt>
                <c:pt idx="6">
                  <c:v>10233</c:v>
                </c:pt>
                <c:pt idx="7">
                  <c:v>10236</c:v>
                </c:pt>
                <c:pt idx="8">
                  <c:v>10246</c:v>
                </c:pt>
                <c:pt idx="9">
                  <c:v>10253</c:v>
                </c:pt>
                <c:pt idx="10">
                  <c:v>10257</c:v>
                </c:pt>
                <c:pt idx="11">
                  <c:v>10263</c:v>
                </c:pt>
                <c:pt idx="12">
                  <c:v>10266</c:v>
                </c:pt>
                <c:pt idx="13">
                  <c:v>10270</c:v>
                </c:pt>
                <c:pt idx="14">
                  <c:v>10277</c:v>
                </c:pt>
                <c:pt idx="15">
                  <c:v>10282</c:v>
                </c:pt>
                <c:pt idx="16">
                  <c:v>10287</c:v>
                </c:pt>
                <c:pt idx="17">
                  <c:v>10289</c:v>
                </c:pt>
                <c:pt idx="18">
                  <c:v>10295</c:v>
                </c:pt>
                <c:pt idx="19">
                  <c:v>10294</c:v>
                </c:pt>
                <c:pt idx="20">
                  <c:v>10301</c:v>
                </c:pt>
                <c:pt idx="21">
                  <c:v>10306</c:v>
                </c:pt>
                <c:pt idx="22">
                  <c:v>10306</c:v>
                </c:pt>
                <c:pt idx="23">
                  <c:v>10308</c:v>
                </c:pt>
                <c:pt idx="24">
                  <c:v>10310</c:v>
                </c:pt>
                <c:pt idx="25">
                  <c:v>10315</c:v>
                </c:pt>
                <c:pt idx="26">
                  <c:v>10320</c:v>
                </c:pt>
                <c:pt idx="27">
                  <c:v>10325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75-4A17-96BF-910808F31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009344"/>
        <c:axId val="334004096"/>
      </c:lineChart>
      <c:dateAx>
        <c:axId val="334009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04096"/>
        <c:crosses val="autoZero"/>
        <c:auto val="1"/>
        <c:lblOffset val="100"/>
        <c:baseTimeUnit val="days"/>
      </c:dateAx>
      <c:valAx>
        <c:axId val="33400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0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10</c:v>
                </c:pt>
                <c:pt idx="9">
                  <c:v>7</c:v>
                </c:pt>
                <c:pt idx="10">
                  <c:v>4</c:v>
                </c:pt>
                <c:pt idx="11">
                  <c:v>6</c:v>
                </c:pt>
                <c:pt idx="12">
                  <c:v>3</c:v>
                </c:pt>
                <c:pt idx="13">
                  <c:v>4</c:v>
                </c:pt>
                <c:pt idx="14">
                  <c:v>7</c:v>
                </c:pt>
                <c:pt idx="15">
                  <c:v>5</c:v>
                </c:pt>
                <c:pt idx="16">
                  <c:v>5</c:v>
                </c:pt>
                <c:pt idx="17">
                  <c:v>2</c:v>
                </c:pt>
                <c:pt idx="18">
                  <c:v>6</c:v>
                </c:pt>
                <c:pt idx="19">
                  <c:v>-1</c:v>
                </c:pt>
                <c:pt idx="20">
                  <c:v>7</c:v>
                </c:pt>
                <c:pt idx="21">
                  <c:v>5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16-4DB1-967C-56533F2BE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875952"/>
        <c:axId val="336874312"/>
      </c:lineChart>
      <c:dateAx>
        <c:axId val="336875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74312"/>
        <c:crosses val="autoZero"/>
        <c:auto val="1"/>
        <c:lblOffset val="100"/>
        <c:baseTimeUnit val="days"/>
      </c:dateAx>
      <c:valAx>
        <c:axId val="33687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7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17-4019-9F89-DAB032B60E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873000"/>
        <c:axId val="334005080"/>
      </c:barChart>
      <c:catAx>
        <c:axId val="33687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05080"/>
        <c:crosses val="autoZero"/>
        <c:auto val="1"/>
        <c:lblAlgn val="ctr"/>
        <c:lblOffset val="100"/>
        <c:noMultiLvlLbl val="0"/>
      </c:catAx>
      <c:valAx>
        <c:axId val="33400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7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EC-4518-9B34-AC8594C3C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159648"/>
        <c:axId val="157158664"/>
      </c:lineChart>
      <c:dateAx>
        <c:axId val="15715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58664"/>
        <c:crosses val="autoZero"/>
        <c:auto val="1"/>
        <c:lblOffset val="100"/>
        <c:baseTimeUnit val="days"/>
      </c:dateAx>
      <c:valAx>
        <c:axId val="15715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5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0-43BA-BFC0-5D106A99A0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0-43BA-BFC0-5D106A99A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53088"/>
        <c:axId val="157152760"/>
      </c:barChart>
      <c:catAx>
        <c:axId val="15715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52760"/>
        <c:crosses val="autoZero"/>
        <c:auto val="1"/>
        <c:lblAlgn val="ctr"/>
        <c:lblOffset val="100"/>
        <c:noMultiLvlLbl val="0"/>
      </c:catAx>
      <c:valAx>
        <c:axId val="15715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5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DB-4DD4-B262-A3F1D76A4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214936"/>
        <c:axId val="337217888"/>
      </c:barChart>
      <c:catAx>
        <c:axId val="33721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17888"/>
        <c:crosses val="autoZero"/>
        <c:auto val="1"/>
        <c:lblAlgn val="ctr"/>
        <c:lblOffset val="100"/>
        <c:noMultiLvlLbl val="0"/>
      </c:catAx>
      <c:valAx>
        <c:axId val="33721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1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0.43799883200311002</c:v>
                </c:pt>
                <c:pt idx="1">
                  <c:v>0.17276620595677999</c:v>
                </c:pt>
                <c:pt idx="2">
                  <c:v>0.14113295697878001</c:v>
                </c:pt>
                <c:pt idx="3">
                  <c:v>0.25063266497955999</c:v>
                </c:pt>
                <c:pt idx="4">
                  <c:v>0.10706638115632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9-46AD-BFBD-D192E7259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215592"/>
        <c:axId val="337217232"/>
      </c:barChart>
      <c:catAx>
        <c:axId val="33721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17232"/>
        <c:crosses val="autoZero"/>
        <c:auto val="1"/>
        <c:lblAlgn val="ctr"/>
        <c:lblOffset val="100"/>
        <c:noMultiLvlLbl val="0"/>
      </c:catAx>
      <c:valAx>
        <c:axId val="33721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1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4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06-4CCB-BBBB-1905FFC22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763352"/>
        <c:axId val="333085440"/>
      </c:lineChart>
      <c:catAx>
        <c:axId val="28176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085440"/>
        <c:crosses val="autoZero"/>
        <c:auto val="1"/>
        <c:lblAlgn val="ctr"/>
        <c:lblOffset val="100"/>
        <c:noMultiLvlLbl val="0"/>
      </c:catAx>
      <c:valAx>
        <c:axId val="33308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6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0.15576323987539001</c:v>
                </c:pt>
                <c:pt idx="14">
                  <c:v>0.24338006230529999</c:v>
                </c:pt>
                <c:pt idx="15">
                  <c:v>0.17036604361370999</c:v>
                </c:pt>
                <c:pt idx="16">
                  <c:v>7.7881619937695004E-2</c:v>
                </c:pt>
                <c:pt idx="17">
                  <c:v>0</c:v>
                </c:pt>
                <c:pt idx="18">
                  <c:v>0.12169003115264999</c:v>
                </c:pt>
                <c:pt idx="19">
                  <c:v>0.13629283489096999</c:v>
                </c:pt>
                <c:pt idx="20">
                  <c:v>0.24987019730009999</c:v>
                </c:pt>
                <c:pt idx="21">
                  <c:v>0.46728971962617</c:v>
                </c:pt>
                <c:pt idx="22">
                  <c:v>0</c:v>
                </c:pt>
                <c:pt idx="23">
                  <c:v>0.10708722741432999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0A-4016-A096-9C0749FC4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530344"/>
        <c:axId val="331531656"/>
      </c:lineChart>
      <c:catAx>
        <c:axId val="33153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31656"/>
        <c:crosses val="autoZero"/>
        <c:auto val="1"/>
        <c:lblAlgn val="ctr"/>
        <c:lblOffset val="100"/>
        <c:noMultiLvlLbl val="0"/>
      </c:catAx>
      <c:valAx>
        <c:axId val="33153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3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16</c:v>
                </c:pt>
                <c:pt idx="6">
                  <c:v>9</c:v>
                </c:pt>
                <c:pt idx="7">
                  <c:v>3</c:v>
                </c:pt>
                <c:pt idx="8">
                  <c:v>8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  <c:pt idx="12">
                  <c:v>9</c:v>
                </c:pt>
                <c:pt idx="13">
                  <c:v>3</c:v>
                </c:pt>
                <c:pt idx="14">
                  <c:v>10</c:v>
                </c:pt>
                <c:pt idx="15">
                  <c:v>10</c:v>
                </c:pt>
                <c:pt idx="16">
                  <c:v>4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17</c:v>
                </c:pt>
                <c:pt idx="21">
                  <c:v>4</c:v>
                </c:pt>
                <c:pt idx="22">
                  <c:v>10</c:v>
                </c:pt>
                <c:pt idx="23">
                  <c:v>9</c:v>
                </c:pt>
                <c:pt idx="24">
                  <c:v>0</c:v>
                </c:pt>
                <c:pt idx="25">
                  <c:v>7</c:v>
                </c:pt>
                <c:pt idx="26">
                  <c:v>3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A6-4FFD-834B-AB4ED4F1F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649856"/>
        <c:axId val="408651496"/>
      </c:lineChart>
      <c:dateAx>
        <c:axId val="408649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51496"/>
        <c:crosses val="autoZero"/>
        <c:auto val="1"/>
        <c:lblOffset val="100"/>
        <c:baseTimeUnit val="days"/>
      </c:dateAx>
      <c:valAx>
        <c:axId val="40865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4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3A-4CCC-B278-4195ED824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737696"/>
        <c:axId val="444736056"/>
      </c:barChart>
      <c:catAx>
        <c:axId val="44473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736056"/>
        <c:crosses val="autoZero"/>
        <c:auto val="1"/>
        <c:lblAlgn val="ctr"/>
        <c:lblOffset val="100"/>
        <c:noMultiLvlLbl val="0"/>
      </c:catAx>
      <c:valAx>
        <c:axId val="44473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73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1D2DA-212E-44EE-B972-7EACDC45D9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55A75-E57B-4B15-BE90-5E4247FEFB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1619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26E66-6B4A-44D3-9D85-48F333678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28EBFB-574D-4608-A9AB-51B8A02014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7596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44778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0182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3498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4375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1635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412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462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5214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3059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191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5551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4804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626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135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16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@nissanoficial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981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A7961-D64B-4491-85AF-BFE4C9E4F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864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F49CA-CA53-495A-A5D6-03D51C170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125AA3-8B21-4E94-B072-09AFEAD7CA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6474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32C17-9120-4BD8-B39C-742CB52A5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2E86A-E8B1-46CD-BC5D-A6404A294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65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93BDA-5376-4FBF-9521-C1B534FEF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5BD338-FF84-4226-8C9E-A99B792367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4683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56361-AE63-4D34-9AF8-08D945603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7E6C6-948E-4C85-9BF5-C002ECF12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834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38B29-1273-48CA-94BE-B8647F5D8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3ABF17-6219-48D4-8725-A9D1BFBF17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9849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C454D-65C3-45C7-884D-4784F52C1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47ADA-7734-4AB6-9BCF-DD010BBA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948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FF471-12E1-418F-829F-7852677CC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BA1D64-75A7-49A9-9063-0027363F06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2536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6CBA5-E9CD-45E6-96D1-7BB3816DF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203D7-EDDC-4501-B8F9-D3E9E0EBF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112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29F1A-5F9F-4757-B961-7C7E4AA14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513F39-1437-4E8D-8B5D-13F246C90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4038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054CC-529C-477C-B634-788BC1706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F3616-1457-4628-B5A3-2C9B7C614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443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FBDBE-72EA-4821-86EA-168AA7522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DFBB8D-03F6-4BF1-82A9-70AB94ED0B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3085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7C19F-376B-4C5A-BE12-F0EA6A004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E0EDD-5B0F-4976-BE54-4C0396DC8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873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50526-60AD-4FAE-AA1A-930940C9B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C04C6E-5060-408C-BBB5-D00FC3B4FC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2517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ED4A4-F090-40AB-B5C4-85441D237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FE5DA-B3D8-4BBF-AD46-0E4DAAF1A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130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B87F8-BB72-4485-A807-68B7A5A0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2443E8-96DC-412D-B49E-518C514A0B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3038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67E71-FD46-432C-BDB6-3F88A8DA0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C1EA6-D3BF-4016-A357-7F46A9504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627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DAA75-7F73-4647-B39E-755BA0201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17381A-ED60-4386-B44B-FDE6A17363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7174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111F1-3A0B-4BD8-8FFB-AD5000CB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633E9-5B92-4F7F-A893-826E3A14C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822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91B7D-229F-4067-9586-87BC67300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492165-3287-44BC-888F-5B43D3DF1B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854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E5AF9-2D9F-4C73-A966-1DC22117C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39894-B091-479E-B97D-545ED738D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941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A3ED5-65A3-4A0F-91B3-26DC352C2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CDAB46-BC7B-48D8-BDEC-92F0F19215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008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96097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0314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3885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8114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4943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2568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95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- 2018-02-27 19:08:31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sigue buscando actitud, cada día más. Conocé más en: https://t.co/49YHOqAHTB https://t.co/5vFa198KOf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86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- 2018-02-08 20:17:43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nunca pasa desapercibido con su techo bitono y sus detalles de diseño. Conocé más en: https://t.co/IC7gf9GuUK #BuscandoActitud https://t.co/8ORCYmd520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13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- 2018-02-07 14:25:06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fuimos a buscar las mejores olas junto a @QuiksilverArg a bordo de la Nissan Frontier. 😎 #VeranoConActitud #ActitudQuiksilver 🤙 https://t.co/u6HCmbCo9C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51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- 2018-02-05 21:25:19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@delfinamerino por ser galardonada con el premio "Mejor Jugadora del Mundo 2017" por la Federación Internacional de Hockey!! ¡Gracias por poner toda la actitud dentro y fuera de la cancha! Orgullosos de acompañarte. 👏😉 https://t.co/8eXRkoLZa4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- 2018-02-20 19:10:26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latinoamericano está hecho de emoción. Descubrilo pronto. #EstamosEnLaChampions https://t.co/mrE9jjk0gE https://t.co/7orV9VoZzI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746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8850B-1B3E-4210-9A8D-4B96417A2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1957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31106-D5E4-49A0-BA7E-D465E8234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76693F-FD63-47CD-9B18-4105A5A62C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7051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49797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9428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194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9205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8719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154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18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- 2018-02-01 21:11:37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¡Vení a nuestro stand en Cerezo y Boyero, Cariló y pedí un Test Drive de cualquiera de nuestros modelos! #VeranoConActitud 😎 https://t.co/E51lMVayD0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9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- 2018-02-19 21:26:02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Atrevido por fuera y auténtico por dentro, así es el nuevo Nissan Kicks Special Edition. #Nissan #NissanKicks #NissanKicksSpecialEdition 😎 https://t.co/mTizFanSOU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4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- 2018-02-13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termines el verano sin hacer una travesía 4x4 con la Nissan Frontier! Pedila en nuestro stand en Cerezo y Boyero, Cariló. #VeranoConActitud https://t.co/ZyvIdUsv05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91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- 2018-02-22 15:42:06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Probá el nuevo Nissan Kicks y paseá tu actitud por toda la ciudad. Solicitá tu test drive ingresando acá: https://t.co/tYEZ2HVnhn  #NissanKicks #buscandoactitud https://t.co/3ECp40RmFY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44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- 2018-02-23 18:26:50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caja automática del Nissan Versa Sense te da un control suave y un cambio preciso. Está hecha para la forma en que manejás. #TuLadoFeliz 😀 #Nissan #Versa https://t.co/g0O4f884oX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880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48AA3-7014-486D-82E9-6484AE14B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89580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5356D-821F-49F1-83FE-257BA496A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AA4D25-DB6E-433F-BD73-C869C6E85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2878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70986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712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2864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378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3452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240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91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- 2018-02-21 20:08:21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potencia y destreza de la Nissan Frontier, la hacen estar lista para afrontar cualquier desafío. 😉 #NissanFrontier #Nissan #Frontier https://t.co/GwJRHL0txa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00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- 2018-02-14 23:39:38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¡Goles que enamoran! ¿Cuál fue tu favorito en esta jornada? #EstamosEnLaChampions https://t.co/YXF3nCh6oK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09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- 2018-02-09 19:30:01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toda la potencia de la Nissan Frontier en los médanos! Visitános en nuestro stand en Cariló y pedí tu travesía 4x4. #VeranoConActitud https://t.co/bPjHqeq0O7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690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- 2018-02-26 20:15:49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¿Quién dijo que ya había que volver? Nissan #Murano, tan única como lo que hacés. https://t.co/0SxFbS83Np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01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- 2018-02-12 15:00:03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Arrancá el lunes de carnaval con toda la actitud del nuevo Nissan Kicks. 🎉 #BuscandoActitud https://t.co/209oJEeMxl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41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- 2018-02-28 16:05:11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camino está lleno de cosas inesperadas. Pero esas cosas nunca esperaron encontrarse con una #NissanFrontier. 😎 https://t.co/p8azx4XRuX   
#Frontier #Pickup #trip https://t.co/U8P53pRsCi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622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3CD2D-3CB5-4CDE-8A0B-F28C3E22B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39116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F8AD4-0137-4C24-924D-F561D45F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79E922-7779-48BF-BF91-21C3F823B9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486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56770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2687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6760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087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2054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78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98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- 2018-02-15 18:54:57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¡Así se vivió un Verano con toda la Actitud en el stand de Nissan en Cariló! #VeranoConActitud 😎 https://t.co/JkMQMwj7lg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3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- 2018-02-16 19:39:48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de Latinoamérica se está preparando #EstamosEnLaChampions https://t.co/PDCf39Op8W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81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- 2018-02-06 21:36:34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Vení a descubrir la nueva Nissan X-Trail y el nuevo Nissan Kicks Special Edition en nuestro Stand de Cariló, en las calles Cerezo y Boyero. #VeranoConActitud https://t.co/qlvBRX3SkT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627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68579-9F3B-4A30-B0D1-30777E0C5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51319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FA67-36C8-46BC-95C3-92D764E7F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FC0B77-5517-49E5-9D90-951B97D2A6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7307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A110B-C9D7-49AF-90E6-9755E2960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552F8-78A0-42D3-AA87-C7820459F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587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B2B5C-476E-476F-A288-8D222F1CB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8B894-D493-4FC4-939C-4C1E2F1CC5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5304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073414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1437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9059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509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56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- 2018-02-26 17:07:49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#Terra - se devela el SUV de la #Frontier @nissanoficial Informe: (https://t.co/QUgIF9pDE6) https://t.co/OLfcyMvd2p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59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- 2018-02-10 19:04:54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Armada Snow Patrol y 370Zki: diseñados para la nieve @nissanoficial Informe: (https://t.co/NHyrfZJT00) https://t.co/oE1XnJJy6p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67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@LaRotativaDig - 2018-02-16 22:13:32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#NissanKicks “Made in Brasil” ya está disponible en #Argentina @nissanoficial #Nissan @NissanLATAM @NissanLatino… https://t.co/7yuxUXasCA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422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- 2018-02-23 12:42:15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#Nissan #Kicks brasileño ya está disponible en Argentina @nissanoficial Informe: (https://t.co/ryU0t1tpv3) https://t.co/xdkuxicJgZ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32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@bicipaladin - 2018-02-06 17:53:48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Concesionaria @nissanoficial 
Vehículo sin patente ocupando la vereda.
Matheu al 1400 (creo) https://t.co/eX9AxI9n9c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57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- 2018-02-07 22:45:00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fabricó la unidad 3 millones del #Qashqai en Reino Unido @nissanoficial Informe: (https://t.co/aW35OK70Oe) https://t.co/9twGtdtNUL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98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- 2018-02-09 18:58:33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Renault-Nissan-Mitsubishi impulsa proyectos de vehículos compartidos @RenaultArg @nissanoficial Informe: (… https://t.co/cfcc2HrF8y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669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063FE-B887-435D-B688-3F4E39C36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33140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ED5FB-AAE7-4D5A-BDCF-9FCF5E35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31B15-A129-412E-B654-197D276B59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1805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329807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57605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840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604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937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- 2018-02-01 21:15:00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Renault-Nissan-Mitsubishi vendió 10.6 millones de vehículos en 2017 @nissanoficial @RenaultArg Informe: (… https://t.co/iAfOjxiMpe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44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@16valvulas - 2018-02-15 21:39:07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Kicks producido en Brasil ya se vende en la Argentina
https://t.co/yo4NVv2bPd @nissanoficial… https://t.co/ECMq4nXq7Q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74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- 2018-02-26 22:45:00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#Terra - se devela el SUV de la #Frontier @nissanoficial Informe: (https://t.co/QUgIF982fw) https://t.co/0eioaX1q7X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4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@hugocar82461176 - 2018-02-21 18:25:31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https://t.co/uENknlW7MA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45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@Chulina83 - 2018-02-20 21:44:20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@EgeoNissan @nissanoficial Hace 1 semana q estoy intentando hablar con ustedes y no responden mails ni teléfonos. C… https://t.co/gebRMWZ5Mr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14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@Chulina83 - 2018-02-20 21:22:57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compré un Nissan March en @EgeoNissan. Lo terminé de pagar hace 3 semanas y por una clausura en su l… https://t.co/6TYaJSzzsN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21:24:49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37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@pbruntler - 2018-02-21 18:45:04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Precio@sugerido de las versiones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02/23/2018 20:19:16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209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A7451-8AB0-47FD-A509-128C2FDDD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96235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FFB66-9F39-4CD5-9765-EDA32E80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2723AC-9E79-4FBD-A85B-45CF13C19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118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431871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65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428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195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22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@eldindinho - 2018-02-20 13:14:34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Hola es mentira q la asa sea 0%. Es un engaño. Porque te cobran un “seguro de quebranto” de más de $… https://t.co/Yv8tmjPRKq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78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@joseloarg - 2018-02-21 02:01:15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Buen diseño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02/23/2018 20:19:56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777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@EgeoNissan - 2018-02-20 21:39:36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@Chulina83 @nissanoficial Julieta por favor dejanos tus datos en privado para contactarte.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8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@alwaysPicuelo - 2018-02-21 10:41:45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@elojodestella @nissanoficial Un montón para mí. Pero es tan hermoso!!!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1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@EgeoNissan - 2018-02-21 13:19:12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@Chulina83 @nissanoficial Buen día Julieta. El gerente de la sucursal nos indicó que ya se había comunicado con vos… https://t.co/BsSNETLlhs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8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@Chulina83 - 2018-02-21 13:40:18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@EgeoNissan @nissanoficial El gerente de la sucursal no me responde nada satisfactorio por teléfono, tampoco quiere… https://t.co/JYgwwwrBE0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417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1A1E0-A230-4B65-A679-2429FD6B7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02807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B99C5-94E0-4D83-9F42-0FCD71145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D1E735-0D6B-4BB5-93A1-3725D2E21A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912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777081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36294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9721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46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38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@GabyBellettini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17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@javiergd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86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@Kyoto_nissan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80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@SEscayol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30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@ozkardenas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30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@RadioEmpEAccion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556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@CreativeMediaYa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20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@infoautomotor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87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@cherrera_01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417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BBF2C-F749-46BA-B767-487B6C8B5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88522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E059A-9DBC-4D33-B669-1165E4041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D6049F-D1D0-46F4-B869-14AA8AA2CF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808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10156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01196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8836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50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@InglesEnAccion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84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@diegoparisi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94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@Chulina83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0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@samaraweera1971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68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@CesarSo50593264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96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@RolandoHarislur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2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@AlexisMautoneRC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914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@claubianki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02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@autosindustria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73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@Alechinni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22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9E41B-1429-44F1-9AE9-9EC647558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11194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AF9DF-E006-41F3-ACF6-CDFC8BE4D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9684E2-7452-4D47-BACB-AF729F6EDC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7564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5C2F1-18E4-4400-949F-79897008F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96B95-F4EC-4E40-8567-EFED6E2B2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539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3889D-BDAA-4428-B2B6-747E378C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F91B53-D003-426D-A90A-D9B938BE04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3565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508152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91808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8036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0152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22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@larusasabe - 2018-02-27 01:04:04</a:t>
                      </a:r>
                      <a:r>
                        <a:rPr lang="es-ES" sz="1000"/>
                        <a:t>
@nissanoficial Es posible que no haya entregahasta mediados de año???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02/27/2018 15:40:25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62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@GuidoTonelli - 2018-02-26 14:01:18</a:t>
                      </a:r>
                      <a:r>
                        <a:rPr lang="es-ES" sz="1000"/>
                        <a:t>
¿Habrá una @nissanoficial Frontier SUV cordobesa? En china saldrá a la venta este año como "Terra". https://t.co/QBorNOzEKK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3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@m_salaberry - 2018-02-23 04:08:41</a:t>
                      </a:r>
                      <a:r>
                        <a:rPr lang="es-ES" sz="1000"/>
                        <a:t>
@nissanoficial Actitud sin control de velocidad crucero????!!!  Por favor!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19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@tinchoF_ - 2018-02-22 16:06:25</a:t>
                      </a:r>
                      <a:r>
                        <a:rPr lang="es-ES" sz="1000"/>
                        <a:t>
@nissanoficial Buenos días les envíe un DM hace días. Podrían responderlo? Gracias!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02/22/2018 19:43:30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66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@pbruntler - 2018-02-21 18:47:21</a:t>
                      </a:r>
                      <a:r>
                        <a:rPr lang="es-ES" sz="1000"/>
                        <a:t>
@nissanoficial Permiten elegir otra compañia aseguradora en caso de tomar la financiacion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02/23/2018 20:19:16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21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@SaenzValie1 - 2018-02-21 17:13:36</a:t>
                      </a:r>
                      <a:r>
                        <a:rPr lang="es-ES" sz="1000"/>
                        <a:t>
@nissanoficial Toman un Peugeot 408 automático full modelo 2013 en parte de pago?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69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@nissanoficial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@EzequielPrimon - 2018-02-19 23:29:13</a:t>
                      </a:r>
                      <a:r>
                        <a:rPr lang="en-US" sz="1000"/>
                        <a:t>
@nissanoficial ¿la Frontier trae protector de tanque de combustible?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02/22/2018 14:55:45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17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@nissanoficial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@Pulgoso07 - 2018-02-19 19:51:57</a:t>
                      </a:r>
                      <a:r>
                        <a:rPr lang="en-US" sz="1000"/>
                        <a:t>
@nissanoficial Que Precio se estima??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75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@Gardel80 - 2018-02-16 18:06:56</a:t>
                      </a:r>
                      <a:r>
                        <a:rPr lang="es-ES" sz="1000"/>
                        <a:t>
@nissanoficial Tengo un Nissan Versa ¿Lo toman como parte de pago?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02/16/2018 20:29:50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58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@fedegonzalez773 - 2018-02-16 05:28:11</a:t>
                      </a:r>
                      <a:r>
                        <a:rPr lang="es-ES" sz="1000"/>
                        <a:t>
@nissanoficial porque el gtr r35 no se vende en argentina?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082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9A4BB-6B85-4410-8048-2B7C282A3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2709770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1161</Words>
  <Application>Microsoft Office PowerPoint</Application>
  <PresentationFormat>On-screen Show (4:3)</PresentationFormat>
  <Paragraphs>428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2018-03-01T11:49:06Z</dcterms:created>
  <dcterms:modified xsi:type="dcterms:W3CDTF">2018-03-01T11:49:51Z</dcterms:modified>
</cp:coreProperties>
</file>