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2" r:id="rId25"/>
    <p:sldId id="283" r:id="rId26"/>
    <p:sldId id="284" r:id="rId27"/>
    <p:sldId id="285" r:id="rId28"/>
    <p:sldId id="286" r:id="rId29"/>
    <p:sldId id="287" r:id="rId30"/>
    <p:sldId id="288" r:id="rId31"/>
    <p:sldId id="289" r:id="rId32"/>
    <p:sldId id="290" r:id="rId33"/>
    <p:sldId id="292" r:id="rId34"/>
    <p:sldId id="293" r:id="rId35"/>
    <p:sldId id="294" r:id="rId36"/>
    <p:sldId id="295" r:id="rId37"/>
    <p:sldId id="296" r:id="rId38"/>
    <p:sldId id="298" r:id="rId39"/>
    <p:sldId id="299" r:id="rId40"/>
    <p:sldId id="300" r:id="rId41"/>
    <p:sldId id="301"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Sheet1!$B$2:$B$32</c:f>
              <c:numCache>
                <c:formatCode>General</c:formatCode>
                <c:ptCount val="31"/>
                <c:pt idx="0">
                  <c:v>159387</c:v>
                </c:pt>
                <c:pt idx="1">
                  <c:v>159441</c:v>
                </c:pt>
                <c:pt idx="2">
                  <c:v>159468</c:v>
                </c:pt>
                <c:pt idx="3">
                  <c:v>159498</c:v>
                </c:pt>
                <c:pt idx="4">
                  <c:v>159526</c:v>
                </c:pt>
                <c:pt idx="5">
                  <c:v>159756</c:v>
                </c:pt>
                <c:pt idx="6">
                  <c:v>159931</c:v>
                </c:pt>
                <c:pt idx="7">
                  <c:v>160089</c:v>
                </c:pt>
                <c:pt idx="8">
                  <c:v>160245</c:v>
                </c:pt>
                <c:pt idx="9">
                  <c:v>160397</c:v>
                </c:pt>
                <c:pt idx="10">
                  <c:v>160490</c:v>
                </c:pt>
                <c:pt idx="11">
                  <c:v>160589</c:v>
                </c:pt>
                <c:pt idx="12">
                  <c:v>160646</c:v>
                </c:pt>
                <c:pt idx="13">
                  <c:v>160696</c:v>
                </c:pt>
                <c:pt idx="14">
                  <c:v>160783</c:v>
                </c:pt>
                <c:pt idx="15">
                  <c:v>160909</c:v>
                </c:pt>
                <c:pt idx="16">
                  <c:v>161032</c:v>
                </c:pt>
                <c:pt idx="17">
                  <c:v>161070</c:v>
                </c:pt>
                <c:pt idx="18">
                  <c:v>161115</c:v>
                </c:pt>
                <c:pt idx="19">
                  <c:v>161239</c:v>
                </c:pt>
                <c:pt idx="20">
                  <c:v>161618</c:v>
                </c:pt>
                <c:pt idx="21">
                  <c:v>161909</c:v>
                </c:pt>
                <c:pt idx="22">
                  <c:v>162208</c:v>
                </c:pt>
                <c:pt idx="23">
                  <c:v>162383</c:v>
                </c:pt>
                <c:pt idx="24">
                  <c:v>162539</c:v>
                </c:pt>
                <c:pt idx="25">
                  <c:v>162684</c:v>
                </c:pt>
                <c:pt idx="26">
                  <c:v>162761</c:v>
                </c:pt>
                <c:pt idx="27">
                  <c:v>162828</c:v>
                </c:pt>
                <c:pt idx="28">
                  <c:v>162865</c:v>
                </c:pt>
                <c:pt idx="29">
                  <c:v>162984</c:v>
                </c:pt>
                <c:pt idx="30">
                  <c:v>163104</c:v>
                </c:pt>
              </c:numCache>
            </c:numRef>
          </c:val>
          <c:smooth val="0"/>
          <c:extLst>
            <c:ext xmlns:c16="http://schemas.microsoft.com/office/drawing/2014/chart" uri="{C3380CC4-5D6E-409C-BE32-E72D297353CC}">
              <c16:uniqueId val="{00000000-F689-4EF5-89D5-9D324157DF03}"/>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Sheet1!$C$2:$C$32</c:f>
              <c:numCache>
                <c:formatCode>General</c:formatCode>
                <c:ptCount val="31"/>
                <c:pt idx="0">
                  <c:v>53912</c:v>
                </c:pt>
                <c:pt idx="1">
                  <c:v>53909</c:v>
                </c:pt>
                <c:pt idx="2">
                  <c:v>53913</c:v>
                </c:pt>
                <c:pt idx="3">
                  <c:v>53923</c:v>
                </c:pt>
                <c:pt idx="4">
                  <c:v>53931</c:v>
                </c:pt>
                <c:pt idx="5">
                  <c:v>53937</c:v>
                </c:pt>
                <c:pt idx="6">
                  <c:v>53946</c:v>
                </c:pt>
                <c:pt idx="7">
                  <c:v>53949</c:v>
                </c:pt>
                <c:pt idx="8">
                  <c:v>53959</c:v>
                </c:pt>
                <c:pt idx="9">
                  <c:v>53964</c:v>
                </c:pt>
                <c:pt idx="10">
                  <c:v>53972</c:v>
                </c:pt>
                <c:pt idx="11">
                  <c:v>53992</c:v>
                </c:pt>
                <c:pt idx="12">
                  <c:v>53997</c:v>
                </c:pt>
                <c:pt idx="13">
                  <c:v>54000</c:v>
                </c:pt>
                <c:pt idx="14">
                  <c:v>54004</c:v>
                </c:pt>
                <c:pt idx="15">
                  <c:v>54010</c:v>
                </c:pt>
                <c:pt idx="16">
                  <c:v>54023</c:v>
                </c:pt>
                <c:pt idx="17">
                  <c:v>54029</c:v>
                </c:pt>
                <c:pt idx="18">
                  <c:v>54034</c:v>
                </c:pt>
                <c:pt idx="19">
                  <c:v>54039</c:v>
                </c:pt>
                <c:pt idx="20">
                  <c:v>54043</c:v>
                </c:pt>
                <c:pt idx="21">
                  <c:v>54048</c:v>
                </c:pt>
                <c:pt idx="22">
                  <c:v>54054</c:v>
                </c:pt>
                <c:pt idx="23">
                  <c:v>54062</c:v>
                </c:pt>
                <c:pt idx="24">
                  <c:v>54066</c:v>
                </c:pt>
                <c:pt idx="25">
                  <c:v>54064</c:v>
                </c:pt>
                <c:pt idx="26">
                  <c:v>54072</c:v>
                </c:pt>
                <c:pt idx="27">
                  <c:v>54075</c:v>
                </c:pt>
                <c:pt idx="28">
                  <c:v>54070</c:v>
                </c:pt>
                <c:pt idx="29">
                  <c:v>54073</c:v>
                </c:pt>
                <c:pt idx="30">
                  <c:v>54084</c:v>
                </c:pt>
              </c:numCache>
            </c:numRef>
          </c:val>
          <c:smooth val="0"/>
          <c:extLst>
            <c:ext xmlns:c16="http://schemas.microsoft.com/office/drawing/2014/chart" uri="{C3380CC4-5D6E-409C-BE32-E72D297353CC}">
              <c16:uniqueId val="{00000001-F689-4EF5-89D5-9D324157DF03}"/>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Sheet1!$D$2:$D$32</c:f>
              <c:numCache>
                <c:formatCode>General</c:formatCode>
                <c:ptCount val="31"/>
                <c:pt idx="0">
                  <c:v>250837</c:v>
                </c:pt>
                <c:pt idx="1">
                  <c:v>250896</c:v>
                </c:pt>
                <c:pt idx="2">
                  <c:v>250968</c:v>
                </c:pt>
                <c:pt idx="3">
                  <c:v>251038</c:v>
                </c:pt>
                <c:pt idx="4">
                  <c:v>251147</c:v>
                </c:pt>
                <c:pt idx="5">
                  <c:v>251186</c:v>
                </c:pt>
                <c:pt idx="6">
                  <c:v>251226</c:v>
                </c:pt>
                <c:pt idx="7">
                  <c:v>251266</c:v>
                </c:pt>
                <c:pt idx="8">
                  <c:v>251296</c:v>
                </c:pt>
                <c:pt idx="9">
                  <c:v>251382</c:v>
                </c:pt>
                <c:pt idx="10">
                  <c:v>251437</c:v>
                </c:pt>
                <c:pt idx="11">
                  <c:v>251461</c:v>
                </c:pt>
                <c:pt idx="12">
                  <c:v>251515</c:v>
                </c:pt>
                <c:pt idx="13">
                  <c:v>251547</c:v>
                </c:pt>
                <c:pt idx="14">
                  <c:v>251598</c:v>
                </c:pt>
                <c:pt idx="15">
                  <c:v>251659</c:v>
                </c:pt>
                <c:pt idx="16">
                  <c:v>251709</c:v>
                </c:pt>
                <c:pt idx="17">
                  <c:v>251774</c:v>
                </c:pt>
                <c:pt idx="18">
                  <c:v>251807</c:v>
                </c:pt>
                <c:pt idx="19">
                  <c:v>251853</c:v>
                </c:pt>
                <c:pt idx="20">
                  <c:v>251897</c:v>
                </c:pt>
                <c:pt idx="21">
                  <c:v>251963</c:v>
                </c:pt>
                <c:pt idx="22">
                  <c:v>252012</c:v>
                </c:pt>
                <c:pt idx="23">
                  <c:v>252090</c:v>
                </c:pt>
                <c:pt idx="24">
                  <c:v>252151</c:v>
                </c:pt>
                <c:pt idx="25">
                  <c:v>252221</c:v>
                </c:pt>
                <c:pt idx="26">
                  <c:v>252263</c:v>
                </c:pt>
                <c:pt idx="27">
                  <c:v>252298</c:v>
                </c:pt>
                <c:pt idx="28">
                  <c:v>252369</c:v>
                </c:pt>
                <c:pt idx="29">
                  <c:v>252435</c:v>
                </c:pt>
                <c:pt idx="30">
                  <c:v>252472</c:v>
                </c:pt>
              </c:numCache>
            </c:numRef>
          </c:val>
          <c:smooth val="0"/>
          <c:extLst>
            <c:ext xmlns:c16="http://schemas.microsoft.com/office/drawing/2014/chart" uri="{C3380CC4-5D6E-409C-BE32-E72D297353CC}">
              <c16:uniqueId val="{00000002-F689-4EF5-89D5-9D324157DF03}"/>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Sheet1!$E$2:$E$32</c:f>
              <c:numCache>
                <c:formatCode>General</c:formatCode>
                <c:ptCount val="31"/>
                <c:pt idx="0">
                  <c:v>101198</c:v>
                </c:pt>
                <c:pt idx="1">
                  <c:v>101247</c:v>
                </c:pt>
                <c:pt idx="2">
                  <c:v>101302</c:v>
                </c:pt>
                <c:pt idx="3">
                  <c:v>101372</c:v>
                </c:pt>
                <c:pt idx="4">
                  <c:v>101406</c:v>
                </c:pt>
                <c:pt idx="5">
                  <c:v>101425</c:v>
                </c:pt>
                <c:pt idx="6">
                  <c:v>101414</c:v>
                </c:pt>
                <c:pt idx="7">
                  <c:v>101413</c:v>
                </c:pt>
                <c:pt idx="8">
                  <c:v>101416</c:v>
                </c:pt>
                <c:pt idx="9">
                  <c:v>101472</c:v>
                </c:pt>
                <c:pt idx="10">
                  <c:v>101493</c:v>
                </c:pt>
                <c:pt idx="11">
                  <c:v>101523</c:v>
                </c:pt>
                <c:pt idx="12">
                  <c:v>101551</c:v>
                </c:pt>
                <c:pt idx="13">
                  <c:v>101582</c:v>
                </c:pt>
                <c:pt idx="14">
                  <c:v>101602</c:v>
                </c:pt>
                <c:pt idx="15">
                  <c:v>101628</c:v>
                </c:pt>
                <c:pt idx="16">
                  <c:v>101650</c:v>
                </c:pt>
                <c:pt idx="17">
                  <c:v>101678</c:v>
                </c:pt>
                <c:pt idx="18">
                  <c:v>101703</c:v>
                </c:pt>
                <c:pt idx="19">
                  <c:v>101719</c:v>
                </c:pt>
                <c:pt idx="20">
                  <c:v>101743</c:v>
                </c:pt>
                <c:pt idx="21">
                  <c:v>101782</c:v>
                </c:pt>
                <c:pt idx="22">
                  <c:v>101811</c:v>
                </c:pt>
                <c:pt idx="23">
                  <c:v>101839</c:v>
                </c:pt>
                <c:pt idx="24">
                  <c:v>101867</c:v>
                </c:pt>
                <c:pt idx="25">
                  <c:v>101885</c:v>
                </c:pt>
                <c:pt idx="26">
                  <c:v>101907</c:v>
                </c:pt>
                <c:pt idx="27">
                  <c:v>101940</c:v>
                </c:pt>
                <c:pt idx="28">
                  <c:v>101970</c:v>
                </c:pt>
                <c:pt idx="29">
                  <c:v>102005</c:v>
                </c:pt>
                <c:pt idx="30">
                  <c:v>102024</c:v>
                </c:pt>
              </c:numCache>
            </c:numRef>
          </c:val>
          <c:smooth val="0"/>
          <c:extLst>
            <c:ext xmlns:c16="http://schemas.microsoft.com/office/drawing/2014/chart" uri="{C3380CC4-5D6E-409C-BE32-E72D297353CC}">
              <c16:uniqueId val="{00000003-F689-4EF5-89D5-9D324157DF03}"/>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Sheet1!$F$2:$F$32</c:f>
              <c:numCache>
                <c:formatCode>General</c:formatCode>
                <c:ptCount val="31"/>
                <c:pt idx="0">
                  <c:v>165658</c:v>
                </c:pt>
                <c:pt idx="1">
                  <c:v>165686</c:v>
                </c:pt>
                <c:pt idx="2">
                  <c:v>165702</c:v>
                </c:pt>
                <c:pt idx="3">
                  <c:v>165725</c:v>
                </c:pt>
                <c:pt idx="4">
                  <c:v>165747</c:v>
                </c:pt>
                <c:pt idx="5">
                  <c:v>165779</c:v>
                </c:pt>
                <c:pt idx="6">
                  <c:v>165800</c:v>
                </c:pt>
                <c:pt idx="7">
                  <c:v>165828</c:v>
                </c:pt>
                <c:pt idx="8">
                  <c:v>165879</c:v>
                </c:pt>
                <c:pt idx="9">
                  <c:v>165955</c:v>
                </c:pt>
                <c:pt idx="10">
                  <c:v>166013</c:v>
                </c:pt>
                <c:pt idx="11">
                  <c:v>166084</c:v>
                </c:pt>
                <c:pt idx="12">
                  <c:v>166131</c:v>
                </c:pt>
                <c:pt idx="13">
                  <c:v>166189</c:v>
                </c:pt>
                <c:pt idx="14">
                  <c:v>166236</c:v>
                </c:pt>
                <c:pt idx="15">
                  <c:v>166305</c:v>
                </c:pt>
                <c:pt idx="16">
                  <c:v>166369</c:v>
                </c:pt>
                <c:pt idx="17">
                  <c:v>166430</c:v>
                </c:pt>
                <c:pt idx="18">
                  <c:v>166613</c:v>
                </c:pt>
                <c:pt idx="19">
                  <c:v>166848</c:v>
                </c:pt>
                <c:pt idx="20">
                  <c:v>166920</c:v>
                </c:pt>
                <c:pt idx="21">
                  <c:v>167008</c:v>
                </c:pt>
                <c:pt idx="22">
                  <c:v>167066</c:v>
                </c:pt>
                <c:pt idx="23">
                  <c:v>167094</c:v>
                </c:pt>
                <c:pt idx="24">
                  <c:v>167169</c:v>
                </c:pt>
                <c:pt idx="25">
                  <c:v>167241</c:v>
                </c:pt>
                <c:pt idx="26">
                  <c:v>167357</c:v>
                </c:pt>
                <c:pt idx="27">
                  <c:v>167455</c:v>
                </c:pt>
                <c:pt idx="28">
                  <c:v>167537</c:v>
                </c:pt>
                <c:pt idx="29">
                  <c:v>167658</c:v>
                </c:pt>
                <c:pt idx="30">
                  <c:v>167759</c:v>
                </c:pt>
              </c:numCache>
            </c:numRef>
          </c:val>
          <c:smooth val="0"/>
          <c:extLst>
            <c:ext xmlns:c16="http://schemas.microsoft.com/office/drawing/2014/chart" uri="{C3380CC4-5D6E-409C-BE32-E72D297353CC}">
              <c16:uniqueId val="{00000004-F689-4EF5-89D5-9D324157DF03}"/>
            </c:ext>
          </c:extLst>
        </c:ser>
        <c:dLbls>
          <c:showLegendKey val="0"/>
          <c:showVal val="0"/>
          <c:showCatName val="0"/>
          <c:showSerName val="0"/>
          <c:showPercent val="0"/>
          <c:showBubbleSize val="0"/>
        </c:dLbls>
        <c:smooth val="0"/>
        <c:axId val="318940496"/>
        <c:axId val="318939184"/>
      </c:lineChart>
      <c:dateAx>
        <c:axId val="318940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39184"/>
        <c:crosses val="autoZero"/>
        <c:auto val="1"/>
        <c:lblOffset val="100"/>
        <c:baseTimeUnit val="days"/>
      </c:dateAx>
      <c:valAx>
        <c:axId val="31893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4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64.602800000000002</c:v>
                </c:pt>
                <c:pt idx="1">
                  <c:v>48.4848</c:v>
                </c:pt>
                <c:pt idx="2">
                  <c:v>100</c:v>
                </c:pt>
                <c:pt idx="3">
                  <c:v>60</c:v>
                </c:pt>
                <c:pt idx="4">
                  <c:v>100</c:v>
                </c:pt>
                <c:pt idx="5">
                  <c:v>100</c:v>
                </c:pt>
              </c:numCache>
            </c:numRef>
          </c:val>
          <c:extLst>
            <c:ext xmlns:c16="http://schemas.microsoft.com/office/drawing/2014/chart" uri="{C3380CC4-5D6E-409C-BE32-E72D297353CC}">
              <c16:uniqueId val="{00000000-BB89-4EC4-8E7E-AD55A387580A}"/>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21.421800000000001</c:v>
                </c:pt>
                <c:pt idx="1">
                  <c:v>90.909099999999995</c:v>
                </c:pt>
                <c:pt idx="2">
                  <c:v>6.6571999999999996</c:v>
                </c:pt>
                <c:pt idx="3">
                  <c:v>0</c:v>
                </c:pt>
                <c:pt idx="4">
                  <c:v>10.601699999999999</c:v>
                </c:pt>
                <c:pt idx="5">
                  <c:v>13.5337</c:v>
                </c:pt>
              </c:numCache>
            </c:numRef>
          </c:val>
          <c:extLst>
            <c:ext xmlns:c16="http://schemas.microsoft.com/office/drawing/2014/chart" uri="{C3380CC4-5D6E-409C-BE32-E72D297353CC}">
              <c16:uniqueId val="{00000001-BB89-4EC4-8E7E-AD55A387580A}"/>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57.575800000000001</c:v>
                </c:pt>
                <c:pt idx="2">
                  <c:v>17.627199999999998</c:v>
                </c:pt>
                <c:pt idx="3">
                  <c:v>55</c:v>
                </c:pt>
                <c:pt idx="4">
                  <c:v>9.5114999999999998</c:v>
                </c:pt>
                <c:pt idx="5">
                  <c:v>28.651599999999998</c:v>
                </c:pt>
              </c:numCache>
            </c:numRef>
          </c:val>
          <c:extLst>
            <c:ext xmlns:c16="http://schemas.microsoft.com/office/drawing/2014/chart" uri="{C3380CC4-5D6E-409C-BE32-E72D297353CC}">
              <c16:uniqueId val="{00000002-BB89-4EC4-8E7E-AD55A387580A}"/>
            </c:ext>
          </c:extLst>
        </c:ser>
        <c:ser>
          <c:idx val="3"/>
          <c:order val="3"/>
          <c:tx>
            <c:strRef>
              <c:f>Sheet1!$E$1</c:f>
              <c:strCache>
                <c:ptCount val="1"/>
                <c:pt idx="0">
                  <c:v>bankinter</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40.409999999999997</c:v>
                </c:pt>
                <c:pt idx="1">
                  <c:v>34.848500000000001</c:v>
                </c:pt>
                <c:pt idx="2">
                  <c:v>6.4764999999999997</c:v>
                </c:pt>
                <c:pt idx="3">
                  <c:v>100</c:v>
                </c:pt>
                <c:pt idx="4">
                  <c:v>14.301299999999999</c:v>
                </c:pt>
                <c:pt idx="5">
                  <c:v>36.613500000000002</c:v>
                </c:pt>
              </c:numCache>
            </c:numRef>
          </c:val>
          <c:extLst>
            <c:ext xmlns:c16="http://schemas.microsoft.com/office/drawing/2014/chart" uri="{C3380CC4-5D6E-409C-BE32-E72D297353CC}">
              <c16:uniqueId val="{00000003-BB89-4EC4-8E7E-AD55A387580A}"/>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66.446600000000004</c:v>
                </c:pt>
                <c:pt idx="1">
                  <c:v>100</c:v>
                </c:pt>
                <c:pt idx="2">
                  <c:v>26.125800000000002</c:v>
                </c:pt>
                <c:pt idx="3">
                  <c:v>0</c:v>
                </c:pt>
                <c:pt idx="4">
                  <c:v>12.251899999999999</c:v>
                </c:pt>
                <c:pt idx="5">
                  <c:v>54.585700000000003</c:v>
                </c:pt>
              </c:numCache>
            </c:numRef>
          </c:val>
          <c:extLst>
            <c:ext xmlns:c16="http://schemas.microsoft.com/office/drawing/2014/chart" uri="{C3380CC4-5D6E-409C-BE32-E72D297353CC}">
              <c16:uniqueId val="{00000004-BB89-4EC4-8E7E-AD55A387580A}"/>
            </c:ext>
          </c:extLst>
        </c:ser>
        <c:dLbls>
          <c:showLegendKey val="0"/>
          <c:showVal val="0"/>
          <c:showCatName val="0"/>
          <c:showSerName val="0"/>
          <c:showPercent val="0"/>
          <c:showBubbleSize val="0"/>
        </c:dLbls>
        <c:axId val="318939512"/>
        <c:axId val="318942792"/>
      </c:radarChart>
      <c:catAx>
        <c:axId val="31893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42792"/>
        <c:crosses val="autoZero"/>
        <c:auto val="1"/>
        <c:lblAlgn val="ctr"/>
        <c:lblOffset val="100"/>
        <c:noMultiLvlLbl val="0"/>
      </c:catAx>
      <c:valAx>
        <c:axId val="31894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3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Sheet1!$B$2:$B$32</c:f>
              <c:numCache>
                <c:formatCode>General</c:formatCode>
                <c:ptCount val="31"/>
                <c:pt idx="0">
                  <c:v>0.18132992006425</c:v>
                </c:pt>
                <c:pt idx="1">
                  <c:v>1.2527130615880999</c:v>
                </c:pt>
                <c:pt idx="2">
                  <c:v>0.54341691020607996</c:v>
                </c:pt>
                <c:pt idx="3">
                  <c:v>0.15550246734761999</c:v>
                </c:pt>
                <c:pt idx="4">
                  <c:v>0.22380761322032</c:v>
                </c:pt>
                <c:pt idx="5">
                  <c:v>0.58067789602922004</c:v>
                </c:pt>
                <c:pt idx="6">
                  <c:v>0</c:v>
                </c:pt>
                <c:pt idx="7">
                  <c:v>0</c:v>
                </c:pt>
                <c:pt idx="8">
                  <c:v>0.24911498623312001</c:v>
                </c:pt>
                <c:pt idx="9">
                  <c:v>0.56168561822842999</c:v>
                </c:pt>
                <c:pt idx="10">
                  <c:v>5.1731767668268001E-2</c:v>
                </c:pt>
                <c:pt idx="11">
                  <c:v>6.6027569624826005E-2</c:v>
                </c:pt>
                <c:pt idx="12">
                  <c:v>0.23409726243175</c:v>
                </c:pt>
                <c:pt idx="13">
                  <c:v>0</c:v>
                </c:pt>
                <c:pt idx="14">
                  <c:v>0</c:v>
                </c:pt>
                <c:pt idx="15">
                  <c:v>0.34505054524202999</c:v>
                </c:pt>
                <c:pt idx="16">
                  <c:v>0.42430266509287001</c:v>
                </c:pt>
                <c:pt idx="17">
                  <c:v>0.95808160148027999</c:v>
                </c:pt>
                <c:pt idx="18">
                  <c:v>0.18684975045315999</c:v>
                </c:pt>
                <c:pt idx="19">
                  <c:v>0.40018116728814002</c:v>
                </c:pt>
                <c:pt idx="20">
                  <c:v>0</c:v>
                </c:pt>
                <c:pt idx="21">
                  <c:v>0</c:v>
                </c:pt>
                <c:pt idx="22">
                  <c:v>0.20548198793024999</c:v>
                </c:pt>
                <c:pt idx="23">
                  <c:v>0.54838411534551001</c:v>
                </c:pt>
                <c:pt idx="24">
                  <c:v>3.0161084814201999E-2</c:v>
                </c:pt>
                <c:pt idx="25">
                  <c:v>5.7191702898327999E-2</c:v>
                </c:pt>
                <c:pt idx="26">
                  <c:v>9.9863570998389994E-2</c:v>
                </c:pt>
                <c:pt idx="27">
                  <c:v>0</c:v>
                </c:pt>
                <c:pt idx="28">
                  <c:v>0</c:v>
                </c:pt>
                <c:pt idx="29">
                  <c:v>0.26638187130196</c:v>
                </c:pt>
                <c:pt idx="30">
                  <c:v>9.6906356566325999E-2</c:v>
                </c:pt>
              </c:numCache>
            </c:numRef>
          </c:val>
          <c:smooth val="0"/>
          <c:extLst>
            <c:ext xmlns:c16="http://schemas.microsoft.com/office/drawing/2014/chart" uri="{C3380CC4-5D6E-409C-BE32-E72D297353CC}">
              <c16:uniqueId val="{00000000-E52F-4DEB-84D4-4444F1F22822}"/>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Sheet1!$C$2:$C$32</c:f>
              <c:numCache>
                <c:formatCode>General</c:formatCode>
                <c:ptCount val="31"/>
                <c:pt idx="0">
                  <c:v>4.8226739872385002E-2</c:v>
                </c:pt>
                <c:pt idx="1">
                  <c:v>6.8014592221603998E-2</c:v>
                </c:pt>
                <c:pt idx="2">
                  <c:v>3.8953089350967002E-2</c:v>
                </c:pt>
                <c:pt idx="3">
                  <c:v>2.8747357097815E-2</c:v>
                </c:pt>
                <c:pt idx="4">
                  <c:v>5.9339477441726997E-2</c:v>
                </c:pt>
                <c:pt idx="5">
                  <c:v>0</c:v>
                </c:pt>
                <c:pt idx="6">
                  <c:v>0.12235590738028999</c:v>
                </c:pt>
                <c:pt idx="7">
                  <c:v>0</c:v>
                </c:pt>
                <c:pt idx="8">
                  <c:v>3.1508321903843999E-2</c:v>
                </c:pt>
                <c:pt idx="9">
                  <c:v>3.5210615073850003E-2</c:v>
                </c:pt>
                <c:pt idx="10">
                  <c:v>2.5941298547286998E-2</c:v>
                </c:pt>
                <c:pt idx="11">
                  <c:v>4.2606794857544997E-2</c:v>
                </c:pt>
                <c:pt idx="12">
                  <c:v>3.5189095084639001E-2</c:v>
                </c:pt>
                <c:pt idx="13">
                  <c:v>4.1976863340618002E-2</c:v>
                </c:pt>
                <c:pt idx="14">
                  <c:v>7.4071330691455994E-2</c:v>
                </c:pt>
                <c:pt idx="15">
                  <c:v>2.9625789249542001E-2</c:v>
                </c:pt>
                <c:pt idx="16">
                  <c:v>1.5550947867299001E-2</c:v>
                </c:pt>
                <c:pt idx="17">
                  <c:v>8.8229124248818E-2</c:v>
                </c:pt>
                <c:pt idx="18">
                  <c:v>5.4906751062661997E-2</c:v>
                </c:pt>
                <c:pt idx="19">
                  <c:v>4.163890739507E-2</c:v>
                </c:pt>
                <c:pt idx="20">
                  <c:v>1.1102681297533E-2</c:v>
                </c:pt>
                <c:pt idx="21">
                  <c:v>2.4054029049866001E-2</c:v>
                </c:pt>
                <c:pt idx="22">
                  <c:v>6.1978501785350998E-2</c:v>
                </c:pt>
                <c:pt idx="23">
                  <c:v>4.3163515730017997E-2</c:v>
                </c:pt>
                <c:pt idx="24">
                  <c:v>3.6068363421130997E-2</c:v>
                </c:pt>
                <c:pt idx="25">
                  <c:v>3.4218070840655E-2</c:v>
                </c:pt>
                <c:pt idx="26">
                  <c:v>4.2539024931567998E-2</c:v>
                </c:pt>
                <c:pt idx="27">
                  <c:v>0</c:v>
                </c:pt>
                <c:pt idx="28">
                  <c:v>1.2945702026927E-2</c:v>
                </c:pt>
                <c:pt idx="29">
                  <c:v>2.9590723308243E-2</c:v>
                </c:pt>
                <c:pt idx="30">
                  <c:v>2.7737712193498E-2</c:v>
                </c:pt>
              </c:numCache>
            </c:numRef>
          </c:val>
          <c:smooth val="0"/>
          <c:extLst>
            <c:ext xmlns:c16="http://schemas.microsoft.com/office/drawing/2014/chart" uri="{C3380CC4-5D6E-409C-BE32-E72D297353CC}">
              <c16:uniqueId val="{00000001-E52F-4DEB-84D4-4444F1F22822}"/>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Sheet1!$D$2:$D$32</c:f>
              <c:numCache>
                <c:formatCode>General</c:formatCode>
                <c:ptCount val="31"/>
                <c:pt idx="0">
                  <c:v>0</c:v>
                </c:pt>
                <c:pt idx="1">
                  <c:v>9.5668603955896998E-3</c:v>
                </c:pt>
                <c:pt idx="2">
                  <c:v>1.7933145234566E-2</c:v>
                </c:pt>
                <c:pt idx="3">
                  <c:v>1.0756843543703E-2</c:v>
                </c:pt>
                <c:pt idx="4">
                  <c:v>0.19245933761330999</c:v>
                </c:pt>
                <c:pt idx="5">
                  <c:v>4.2004092910665002E-2</c:v>
                </c:pt>
                <c:pt idx="6">
                  <c:v>0</c:v>
                </c:pt>
                <c:pt idx="7">
                  <c:v>0</c:v>
                </c:pt>
                <c:pt idx="8">
                  <c:v>1.0545962488209999E-2</c:v>
                </c:pt>
                <c:pt idx="9">
                  <c:v>5.5701661898869999E-3</c:v>
                </c:pt>
                <c:pt idx="10">
                  <c:v>1.3126021741465E-2</c:v>
                </c:pt>
                <c:pt idx="11">
                  <c:v>3.1815596800942002E-3</c:v>
                </c:pt>
                <c:pt idx="12">
                  <c:v>9.0130211646944E-3</c:v>
                </c:pt>
                <c:pt idx="13">
                  <c:v>0</c:v>
                </c:pt>
                <c:pt idx="14">
                  <c:v>0</c:v>
                </c:pt>
                <c:pt idx="15">
                  <c:v>1.3313303765876999E-2</c:v>
                </c:pt>
                <c:pt idx="16">
                  <c:v>0</c:v>
                </c:pt>
                <c:pt idx="17">
                  <c:v>6.5543554685172003E-3</c:v>
                </c:pt>
                <c:pt idx="18">
                  <c:v>2.1347154374677001E-2</c:v>
                </c:pt>
                <c:pt idx="19">
                  <c:v>0</c:v>
                </c:pt>
                <c:pt idx="20">
                  <c:v>0</c:v>
                </c:pt>
                <c:pt idx="21">
                  <c:v>0</c:v>
                </c:pt>
                <c:pt idx="22">
                  <c:v>1.3360477590774999E-2</c:v>
                </c:pt>
                <c:pt idx="23">
                  <c:v>1.2894215853140999E-2</c:v>
                </c:pt>
                <c:pt idx="24">
                  <c:v>2.6376328732350001E-2</c:v>
                </c:pt>
                <c:pt idx="25">
                  <c:v>6.4767010592711005E-2</c:v>
                </c:pt>
                <c:pt idx="26">
                  <c:v>7.1360043133182E-3</c:v>
                </c:pt>
                <c:pt idx="27">
                  <c:v>0</c:v>
                </c:pt>
                <c:pt idx="28">
                  <c:v>0</c:v>
                </c:pt>
                <c:pt idx="29">
                  <c:v>1.8621088580915001E-2</c:v>
                </c:pt>
                <c:pt idx="30">
                  <c:v>9.5067200627443997E-3</c:v>
                </c:pt>
              </c:numCache>
            </c:numRef>
          </c:val>
          <c:smooth val="0"/>
          <c:extLst>
            <c:ext xmlns:c16="http://schemas.microsoft.com/office/drawing/2014/chart" uri="{C3380CC4-5D6E-409C-BE32-E72D297353CC}">
              <c16:uniqueId val="{00000002-E52F-4DEB-84D4-4444F1F22822}"/>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Sheet1!$E$2:$E$32</c:f>
              <c:numCache>
                <c:formatCode>General</c:formatCode>
                <c:ptCount val="31"/>
                <c:pt idx="0">
                  <c:v>1.7790604584046001E-2</c:v>
                </c:pt>
                <c:pt idx="1">
                  <c:v>1.7782695461460999E-2</c:v>
                </c:pt>
                <c:pt idx="2">
                  <c:v>6.9119418606947E-3</c:v>
                </c:pt>
                <c:pt idx="3">
                  <c:v>9.3417672386854E-2</c:v>
                </c:pt>
                <c:pt idx="4">
                  <c:v>0</c:v>
                </c:pt>
                <c:pt idx="5">
                  <c:v>5.9162845732880004E-3</c:v>
                </c:pt>
                <c:pt idx="6">
                  <c:v>0.13705518689792001</c:v>
                </c:pt>
                <c:pt idx="7">
                  <c:v>0</c:v>
                </c:pt>
                <c:pt idx="8">
                  <c:v>2.8595657404303001E-2</c:v>
                </c:pt>
                <c:pt idx="9">
                  <c:v>2.0701076455975999E-2</c:v>
                </c:pt>
                <c:pt idx="10">
                  <c:v>0.12711613882264999</c:v>
                </c:pt>
                <c:pt idx="11">
                  <c:v>0</c:v>
                </c:pt>
                <c:pt idx="12">
                  <c:v>0</c:v>
                </c:pt>
                <c:pt idx="13">
                  <c:v>3.5444932359254E-2</c:v>
                </c:pt>
                <c:pt idx="14">
                  <c:v>0</c:v>
                </c:pt>
                <c:pt idx="15">
                  <c:v>5.0189440535353999E-2</c:v>
                </c:pt>
                <c:pt idx="16">
                  <c:v>0.13479077913005999</c:v>
                </c:pt>
                <c:pt idx="17">
                  <c:v>6.0985206169341999E-2</c:v>
                </c:pt>
                <c:pt idx="18">
                  <c:v>3.8351853672928003E-2</c:v>
                </c:pt>
                <c:pt idx="19">
                  <c:v>0</c:v>
                </c:pt>
                <c:pt idx="20">
                  <c:v>0</c:v>
                </c:pt>
                <c:pt idx="21">
                  <c:v>0</c:v>
                </c:pt>
                <c:pt idx="22">
                  <c:v>0</c:v>
                </c:pt>
                <c:pt idx="23">
                  <c:v>0</c:v>
                </c:pt>
                <c:pt idx="24">
                  <c:v>4.5163127252019999E-2</c:v>
                </c:pt>
                <c:pt idx="25">
                  <c:v>0</c:v>
                </c:pt>
                <c:pt idx="26">
                  <c:v>0</c:v>
                </c:pt>
                <c:pt idx="27">
                  <c:v>0</c:v>
                </c:pt>
                <c:pt idx="28">
                  <c:v>0</c:v>
                </c:pt>
                <c:pt idx="29">
                  <c:v>1.5688273995705E-2</c:v>
                </c:pt>
                <c:pt idx="30">
                  <c:v>0.10096653400514</c:v>
                </c:pt>
              </c:numCache>
            </c:numRef>
          </c:val>
          <c:smooth val="0"/>
          <c:extLst>
            <c:ext xmlns:c16="http://schemas.microsoft.com/office/drawing/2014/chart" uri="{C3380CC4-5D6E-409C-BE32-E72D297353CC}">
              <c16:uniqueId val="{00000003-E52F-4DEB-84D4-4444F1F22822}"/>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Sheet1!$F$2:$F$32</c:f>
              <c:numCache>
                <c:formatCode>General</c:formatCode>
                <c:ptCount val="31"/>
                <c:pt idx="0">
                  <c:v>9.3571346642600008E-3</c:v>
                </c:pt>
                <c:pt idx="1">
                  <c:v>6.6396252836931E-3</c:v>
                </c:pt>
                <c:pt idx="2">
                  <c:v>3.5909568240250003E-2</c:v>
                </c:pt>
                <c:pt idx="3">
                  <c:v>2.0517400566038999E-2</c:v>
                </c:pt>
                <c:pt idx="4">
                  <c:v>6.4258821257903997E-2</c:v>
                </c:pt>
                <c:pt idx="5">
                  <c:v>2.5940650205414001E-2</c:v>
                </c:pt>
                <c:pt idx="6">
                  <c:v>1.4777820000120999E-2</c:v>
                </c:pt>
                <c:pt idx="7">
                  <c:v>3.6185123089726998E-3</c:v>
                </c:pt>
                <c:pt idx="8">
                  <c:v>5.4264921346011E-3</c:v>
                </c:pt>
                <c:pt idx="9">
                  <c:v>7.6544296244507995E-2</c:v>
                </c:pt>
                <c:pt idx="10">
                  <c:v>4.6590836064519997E-2</c:v>
                </c:pt>
                <c:pt idx="11">
                  <c:v>1.3249180959722001E-2</c:v>
                </c:pt>
                <c:pt idx="12">
                  <c:v>1.3244474946872E-2</c:v>
                </c:pt>
                <c:pt idx="13">
                  <c:v>7.8237843042850003E-3</c:v>
                </c:pt>
                <c:pt idx="14">
                  <c:v>5.7155921353451997E-3</c:v>
                </c:pt>
                <c:pt idx="15">
                  <c:v>8.7207553978468997E-3</c:v>
                </c:pt>
                <c:pt idx="16">
                  <c:v>2.0139836596787999E-2</c:v>
                </c:pt>
                <c:pt idx="17">
                  <c:v>0.12992866543668999</c:v>
                </c:pt>
                <c:pt idx="18">
                  <c:v>3.7632891146862003E-2</c:v>
                </c:pt>
                <c:pt idx="19">
                  <c:v>7.1072992262940005E-2</c:v>
                </c:pt>
                <c:pt idx="20">
                  <c:v>1.5579684091943999E-2</c:v>
                </c:pt>
                <c:pt idx="21">
                  <c:v>1.1379698617666001E-2</c:v>
                </c:pt>
                <c:pt idx="22">
                  <c:v>3.1430162179636997E-2</c:v>
                </c:pt>
                <c:pt idx="23">
                  <c:v>6.5238209241082007E-2</c:v>
                </c:pt>
                <c:pt idx="24">
                  <c:v>5.7140805715277E-2</c:v>
                </c:pt>
                <c:pt idx="25">
                  <c:v>3.7678299093926997E-2</c:v>
                </c:pt>
                <c:pt idx="26">
                  <c:v>0.41721707840452998</c:v>
                </c:pt>
                <c:pt idx="27">
                  <c:v>1.0752302784846001E-2</c:v>
                </c:pt>
                <c:pt idx="28">
                  <c:v>1.6716817118021001E-2</c:v>
                </c:pt>
                <c:pt idx="29">
                  <c:v>0</c:v>
                </c:pt>
                <c:pt idx="30">
                  <c:v>5.5453526367256999E-2</c:v>
                </c:pt>
              </c:numCache>
            </c:numRef>
          </c:val>
          <c:smooth val="0"/>
          <c:extLst>
            <c:ext xmlns:c16="http://schemas.microsoft.com/office/drawing/2014/chart" uri="{C3380CC4-5D6E-409C-BE32-E72D297353CC}">
              <c16:uniqueId val="{00000004-E52F-4DEB-84D4-4444F1F22822}"/>
            </c:ext>
          </c:extLst>
        </c:ser>
        <c:dLbls>
          <c:showLegendKey val="0"/>
          <c:showVal val="0"/>
          <c:showCatName val="0"/>
          <c:showSerName val="0"/>
          <c:showPercent val="0"/>
          <c:showBubbleSize val="0"/>
        </c:dLbls>
        <c:smooth val="0"/>
        <c:axId val="326681208"/>
        <c:axId val="326670384"/>
      </c:lineChart>
      <c:dateAx>
        <c:axId val="326681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70384"/>
        <c:crosses val="autoZero"/>
        <c:auto val="1"/>
        <c:lblOffset val="100"/>
        <c:baseTimeUnit val="days"/>
      </c:dateAx>
      <c:valAx>
        <c:axId val="326670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8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151</c:v>
                </c:pt>
                <c:pt idx="1">
                  <c:v>119</c:v>
                </c:pt>
                <c:pt idx="2">
                  <c:v>79</c:v>
                </c:pt>
                <c:pt idx="3">
                  <c:v>79</c:v>
                </c:pt>
                <c:pt idx="4">
                  <c:v>122</c:v>
                </c:pt>
                <c:pt idx="5">
                  <c:v>168</c:v>
                </c:pt>
                <c:pt idx="6">
                  <c:v>118</c:v>
                </c:pt>
              </c:numCache>
            </c:numRef>
          </c:val>
          <c:extLst>
            <c:ext xmlns:c16="http://schemas.microsoft.com/office/drawing/2014/chart" uri="{C3380CC4-5D6E-409C-BE32-E72D297353CC}">
              <c16:uniqueId val="{00000000-B23C-49CC-AFAF-E84D5A95F340}"/>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8</c:v>
                </c:pt>
                <c:pt idx="2">
                  <c:v>7</c:v>
                </c:pt>
                <c:pt idx="3">
                  <c:v>8</c:v>
                </c:pt>
                <c:pt idx="4">
                  <c:v>6</c:v>
                </c:pt>
                <c:pt idx="5">
                  <c:v>5</c:v>
                </c:pt>
                <c:pt idx="6">
                  <c:v>1</c:v>
                </c:pt>
              </c:numCache>
            </c:numRef>
          </c:val>
          <c:extLst>
            <c:ext xmlns:c16="http://schemas.microsoft.com/office/drawing/2014/chart" uri="{C3380CC4-5D6E-409C-BE32-E72D297353CC}">
              <c16:uniqueId val="{00000001-B23C-49CC-AFAF-E84D5A95F340}"/>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53</c:v>
                </c:pt>
                <c:pt idx="1">
                  <c:v>65</c:v>
                </c:pt>
                <c:pt idx="2">
                  <c:v>63</c:v>
                </c:pt>
                <c:pt idx="3">
                  <c:v>59</c:v>
                </c:pt>
                <c:pt idx="4">
                  <c:v>45</c:v>
                </c:pt>
                <c:pt idx="5">
                  <c:v>38</c:v>
                </c:pt>
                <c:pt idx="6">
                  <c:v>55</c:v>
                </c:pt>
              </c:numCache>
            </c:numRef>
          </c:val>
          <c:extLst>
            <c:ext xmlns:c16="http://schemas.microsoft.com/office/drawing/2014/chart" uri="{C3380CC4-5D6E-409C-BE32-E72D297353CC}">
              <c16:uniqueId val="{00000002-B23C-49CC-AFAF-E84D5A95F340}"/>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28</c:v>
                </c:pt>
                <c:pt idx="1">
                  <c:v>36</c:v>
                </c:pt>
                <c:pt idx="2">
                  <c:v>37</c:v>
                </c:pt>
                <c:pt idx="3">
                  <c:v>27</c:v>
                </c:pt>
                <c:pt idx="4">
                  <c:v>21</c:v>
                </c:pt>
                <c:pt idx="5">
                  <c:v>19</c:v>
                </c:pt>
                <c:pt idx="6">
                  <c:v>26</c:v>
                </c:pt>
              </c:numCache>
            </c:numRef>
          </c:val>
          <c:extLst>
            <c:ext xmlns:c16="http://schemas.microsoft.com/office/drawing/2014/chart" uri="{C3380CC4-5D6E-409C-BE32-E72D297353CC}">
              <c16:uniqueId val="{00000003-B23C-49CC-AFAF-E84D5A95F340}"/>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65</c:v>
                </c:pt>
                <c:pt idx="1">
                  <c:v>57</c:v>
                </c:pt>
                <c:pt idx="2">
                  <c:v>54</c:v>
                </c:pt>
                <c:pt idx="3">
                  <c:v>87</c:v>
                </c:pt>
                <c:pt idx="4">
                  <c:v>108</c:v>
                </c:pt>
                <c:pt idx="5">
                  <c:v>62</c:v>
                </c:pt>
                <c:pt idx="6">
                  <c:v>53</c:v>
                </c:pt>
              </c:numCache>
            </c:numRef>
          </c:val>
          <c:extLst>
            <c:ext xmlns:c16="http://schemas.microsoft.com/office/drawing/2014/chart" uri="{C3380CC4-5D6E-409C-BE32-E72D297353CC}">
              <c16:uniqueId val="{00000004-B23C-49CC-AFAF-E84D5A95F340}"/>
            </c:ext>
          </c:extLst>
        </c:ser>
        <c:dLbls>
          <c:showLegendKey val="0"/>
          <c:showVal val="0"/>
          <c:showCatName val="0"/>
          <c:showSerName val="0"/>
          <c:showPercent val="0"/>
          <c:showBubbleSize val="0"/>
        </c:dLbls>
        <c:gapWidth val="219"/>
        <c:overlap val="-27"/>
        <c:axId val="326670712"/>
        <c:axId val="326673008"/>
      </c:barChart>
      <c:catAx>
        <c:axId val="326670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73008"/>
        <c:crosses val="autoZero"/>
        <c:auto val="1"/>
        <c:lblAlgn val="ctr"/>
        <c:lblOffset val="100"/>
        <c:noMultiLvlLbl val="0"/>
      </c:catAx>
      <c:valAx>
        <c:axId val="326673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7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Sheet1!$B$2:$B$32</c:f>
              <c:numCache>
                <c:formatCode>General</c:formatCode>
                <c:ptCount val="31"/>
                <c:pt idx="0">
                  <c:v>18</c:v>
                </c:pt>
                <c:pt idx="1">
                  <c:v>54</c:v>
                </c:pt>
                <c:pt idx="2">
                  <c:v>27</c:v>
                </c:pt>
                <c:pt idx="3">
                  <c:v>30</c:v>
                </c:pt>
                <c:pt idx="4">
                  <c:v>28</c:v>
                </c:pt>
                <c:pt idx="5">
                  <c:v>230</c:v>
                </c:pt>
                <c:pt idx="6">
                  <c:v>175</c:v>
                </c:pt>
                <c:pt idx="7">
                  <c:v>158</c:v>
                </c:pt>
                <c:pt idx="8">
                  <c:v>156</c:v>
                </c:pt>
                <c:pt idx="9">
                  <c:v>152</c:v>
                </c:pt>
                <c:pt idx="10">
                  <c:v>93</c:v>
                </c:pt>
                <c:pt idx="11">
                  <c:v>99</c:v>
                </c:pt>
                <c:pt idx="12">
                  <c:v>57</c:v>
                </c:pt>
                <c:pt idx="13">
                  <c:v>50</c:v>
                </c:pt>
                <c:pt idx="14">
                  <c:v>87</c:v>
                </c:pt>
                <c:pt idx="15">
                  <c:v>126</c:v>
                </c:pt>
                <c:pt idx="16">
                  <c:v>123</c:v>
                </c:pt>
                <c:pt idx="17">
                  <c:v>38</c:v>
                </c:pt>
                <c:pt idx="18">
                  <c:v>45</c:v>
                </c:pt>
                <c:pt idx="19">
                  <c:v>124</c:v>
                </c:pt>
                <c:pt idx="20">
                  <c:v>379</c:v>
                </c:pt>
                <c:pt idx="21">
                  <c:v>291</c:v>
                </c:pt>
                <c:pt idx="22">
                  <c:v>299</c:v>
                </c:pt>
                <c:pt idx="23">
                  <c:v>175</c:v>
                </c:pt>
                <c:pt idx="24">
                  <c:v>156</c:v>
                </c:pt>
                <c:pt idx="25">
                  <c:v>145</c:v>
                </c:pt>
                <c:pt idx="26">
                  <c:v>77</c:v>
                </c:pt>
                <c:pt idx="27">
                  <c:v>67</c:v>
                </c:pt>
                <c:pt idx="28">
                  <c:v>37</c:v>
                </c:pt>
                <c:pt idx="29">
                  <c:v>119</c:v>
                </c:pt>
                <c:pt idx="30">
                  <c:v>120</c:v>
                </c:pt>
              </c:numCache>
            </c:numRef>
          </c:val>
          <c:smooth val="0"/>
          <c:extLst>
            <c:ext xmlns:c16="http://schemas.microsoft.com/office/drawing/2014/chart" uri="{C3380CC4-5D6E-409C-BE32-E72D297353CC}">
              <c16:uniqueId val="{00000000-A957-4101-9774-6B73ADFA611D}"/>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Sheet1!$C$2:$C$32</c:f>
              <c:numCache>
                <c:formatCode>General</c:formatCode>
                <c:ptCount val="31"/>
                <c:pt idx="0">
                  <c:v>-1</c:v>
                </c:pt>
                <c:pt idx="1">
                  <c:v>-3</c:v>
                </c:pt>
                <c:pt idx="2">
                  <c:v>4</c:v>
                </c:pt>
                <c:pt idx="3">
                  <c:v>10</c:v>
                </c:pt>
                <c:pt idx="4">
                  <c:v>8</c:v>
                </c:pt>
                <c:pt idx="5">
                  <c:v>6</c:v>
                </c:pt>
                <c:pt idx="6">
                  <c:v>9</c:v>
                </c:pt>
                <c:pt idx="7">
                  <c:v>3</c:v>
                </c:pt>
                <c:pt idx="8">
                  <c:v>10</c:v>
                </c:pt>
                <c:pt idx="9">
                  <c:v>5</c:v>
                </c:pt>
                <c:pt idx="10">
                  <c:v>8</c:v>
                </c:pt>
                <c:pt idx="11">
                  <c:v>20</c:v>
                </c:pt>
                <c:pt idx="12">
                  <c:v>5</c:v>
                </c:pt>
                <c:pt idx="13">
                  <c:v>3</c:v>
                </c:pt>
                <c:pt idx="14">
                  <c:v>4</c:v>
                </c:pt>
                <c:pt idx="15">
                  <c:v>6</c:v>
                </c:pt>
                <c:pt idx="16">
                  <c:v>13</c:v>
                </c:pt>
                <c:pt idx="17">
                  <c:v>6</c:v>
                </c:pt>
                <c:pt idx="18">
                  <c:v>5</c:v>
                </c:pt>
                <c:pt idx="19">
                  <c:v>5</c:v>
                </c:pt>
                <c:pt idx="20">
                  <c:v>4</c:v>
                </c:pt>
                <c:pt idx="21">
                  <c:v>5</c:v>
                </c:pt>
                <c:pt idx="22">
                  <c:v>6</c:v>
                </c:pt>
                <c:pt idx="23">
                  <c:v>8</c:v>
                </c:pt>
                <c:pt idx="24">
                  <c:v>4</c:v>
                </c:pt>
                <c:pt idx="25">
                  <c:v>-2</c:v>
                </c:pt>
                <c:pt idx="26">
                  <c:v>8</c:v>
                </c:pt>
                <c:pt idx="27">
                  <c:v>3</c:v>
                </c:pt>
                <c:pt idx="28">
                  <c:v>-5</c:v>
                </c:pt>
                <c:pt idx="29">
                  <c:v>3</c:v>
                </c:pt>
                <c:pt idx="30">
                  <c:v>11</c:v>
                </c:pt>
              </c:numCache>
            </c:numRef>
          </c:val>
          <c:smooth val="0"/>
          <c:extLst>
            <c:ext xmlns:c16="http://schemas.microsoft.com/office/drawing/2014/chart" uri="{C3380CC4-5D6E-409C-BE32-E72D297353CC}">
              <c16:uniqueId val="{00000001-A957-4101-9774-6B73ADFA611D}"/>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Sheet1!$D$2:$D$32</c:f>
              <c:numCache>
                <c:formatCode>General</c:formatCode>
                <c:ptCount val="31"/>
                <c:pt idx="0">
                  <c:v>49</c:v>
                </c:pt>
                <c:pt idx="1">
                  <c:v>59</c:v>
                </c:pt>
                <c:pt idx="2">
                  <c:v>72</c:v>
                </c:pt>
                <c:pt idx="3">
                  <c:v>70</c:v>
                </c:pt>
                <c:pt idx="4">
                  <c:v>109</c:v>
                </c:pt>
                <c:pt idx="5">
                  <c:v>39</c:v>
                </c:pt>
                <c:pt idx="6">
                  <c:v>40</c:v>
                </c:pt>
                <c:pt idx="7">
                  <c:v>40</c:v>
                </c:pt>
                <c:pt idx="8">
                  <c:v>30</c:v>
                </c:pt>
                <c:pt idx="9">
                  <c:v>86</c:v>
                </c:pt>
                <c:pt idx="10">
                  <c:v>55</c:v>
                </c:pt>
                <c:pt idx="11">
                  <c:v>24</c:v>
                </c:pt>
                <c:pt idx="12">
                  <c:v>54</c:v>
                </c:pt>
                <c:pt idx="13">
                  <c:v>32</c:v>
                </c:pt>
                <c:pt idx="14">
                  <c:v>51</c:v>
                </c:pt>
                <c:pt idx="15">
                  <c:v>61</c:v>
                </c:pt>
                <c:pt idx="16">
                  <c:v>50</c:v>
                </c:pt>
                <c:pt idx="17">
                  <c:v>65</c:v>
                </c:pt>
                <c:pt idx="18">
                  <c:v>33</c:v>
                </c:pt>
                <c:pt idx="19">
                  <c:v>46</c:v>
                </c:pt>
                <c:pt idx="20">
                  <c:v>44</c:v>
                </c:pt>
                <c:pt idx="21">
                  <c:v>66</c:v>
                </c:pt>
                <c:pt idx="22">
                  <c:v>49</c:v>
                </c:pt>
                <c:pt idx="23">
                  <c:v>78</c:v>
                </c:pt>
                <c:pt idx="24">
                  <c:v>61</c:v>
                </c:pt>
                <c:pt idx="25">
                  <c:v>70</c:v>
                </c:pt>
                <c:pt idx="26">
                  <c:v>42</c:v>
                </c:pt>
                <c:pt idx="27">
                  <c:v>35</c:v>
                </c:pt>
                <c:pt idx="28">
                  <c:v>71</c:v>
                </c:pt>
                <c:pt idx="29">
                  <c:v>66</c:v>
                </c:pt>
                <c:pt idx="30">
                  <c:v>37</c:v>
                </c:pt>
              </c:numCache>
            </c:numRef>
          </c:val>
          <c:smooth val="0"/>
          <c:extLst>
            <c:ext xmlns:c16="http://schemas.microsoft.com/office/drawing/2014/chart" uri="{C3380CC4-5D6E-409C-BE32-E72D297353CC}">
              <c16:uniqueId val="{00000002-A957-4101-9774-6B73ADFA611D}"/>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Sheet1!$E$2:$E$32</c:f>
              <c:numCache>
                <c:formatCode>General</c:formatCode>
                <c:ptCount val="31"/>
                <c:pt idx="0">
                  <c:v>42</c:v>
                </c:pt>
                <c:pt idx="1">
                  <c:v>49</c:v>
                </c:pt>
                <c:pt idx="2">
                  <c:v>55</c:v>
                </c:pt>
                <c:pt idx="3">
                  <c:v>70</c:v>
                </c:pt>
                <c:pt idx="4">
                  <c:v>34</c:v>
                </c:pt>
                <c:pt idx="5">
                  <c:v>19</c:v>
                </c:pt>
                <c:pt idx="6">
                  <c:v>-11</c:v>
                </c:pt>
                <c:pt idx="7">
                  <c:v>-1</c:v>
                </c:pt>
                <c:pt idx="8">
                  <c:v>3</c:v>
                </c:pt>
                <c:pt idx="9">
                  <c:v>56</c:v>
                </c:pt>
                <c:pt idx="10">
                  <c:v>21</c:v>
                </c:pt>
                <c:pt idx="11">
                  <c:v>30</c:v>
                </c:pt>
                <c:pt idx="12">
                  <c:v>28</c:v>
                </c:pt>
                <c:pt idx="13">
                  <c:v>31</c:v>
                </c:pt>
                <c:pt idx="14">
                  <c:v>20</c:v>
                </c:pt>
                <c:pt idx="15">
                  <c:v>26</c:v>
                </c:pt>
                <c:pt idx="16">
                  <c:v>22</c:v>
                </c:pt>
                <c:pt idx="17">
                  <c:v>28</c:v>
                </c:pt>
                <c:pt idx="18">
                  <c:v>25</c:v>
                </c:pt>
                <c:pt idx="19">
                  <c:v>16</c:v>
                </c:pt>
                <c:pt idx="20">
                  <c:v>24</c:v>
                </c:pt>
                <c:pt idx="21">
                  <c:v>39</c:v>
                </c:pt>
                <c:pt idx="22">
                  <c:v>29</c:v>
                </c:pt>
                <c:pt idx="23">
                  <c:v>28</c:v>
                </c:pt>
                <c:pt idx="24">
                  <c:v>28</c:v>
                </c:pt>
                <c:pt idx="25">
                  <c:v>18</c:v>
                </c:pt>
                <c:pt idx="26">
                  <c:v>22</c:v>
                </c:pt>
                <c:pt idx="27">
                  <c:v>33</c:v>
                </c:pt>
                <c:pt idx="28">
                  <c:v>30</c:v>
                </c:pt>
                <c:pt idx="29">
                  <c:v>35</c:v>
                </c:pt>
                <c:pt idx="30">
                  <c:v>19</c:v>
                </c:pt>
              </c:numCache>
            </c:numRef>
          </c:val>
          <c:smooth val="0"/>
          <c:extLst>
            <c:ext xmlns:c16="http://schemas.microsoft.com/office/drawing/2014/chart" uri="{C3380CC4-5D6E-409C-BE32-E72D297353CC}">
              <c16:uniqueId val="{00000003-A957-4101-9774-6B73ADFA611D}"/>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Sheet1!$F$2:$F$32</c:f>
              <c:numCache>
                <c:formatCode>General</c:formatCode>
                <c:ptCount val="31"/>
                <c:pt idx="0">
                  <c:v>18</c:v>
                </c:pt>
                <c:pt idx="1">
                  <c:v>28</c:v>
                </c:pt>
                <c:pt idx="2">
                  <c:v>16</c:v>
                </c:pt>
                <c:pt idx="3">
                  <c:v>23</c:v>
                </c:pt>
                <c:pt idx="4">
                  <c:v>22</c:v>
                </c:pt>
                <c:pt idx="5">
                  <c:v>32</c:v>
                </c:pt>
                <c:pt idx="6">
                  <c:v>21</c:v>
                </c:pt>
                <c:pt idx="7">
                  <c:v>28</c:v>
                </c:pt>
                <c:pt idx="8">
                  <c:v>51</c:v>
                </c:pt>
                <c:pt idx="9">
                  <c:v>76</c:v>
                </c:pt>
                <c:pt idx="10">
                  <c:v>58</c:v>
                </c:pt>
                <c:pt idx="11">
                  <c:v>71</c:v>
                </c:pt>
                <c:pt idx="12">
                  <c:v>47</c:v>
                </c:pt>
                <c:pt idx="13">
                  <c:v>58</c:v>
                </c:pt>
                <c:pt idx="14">
                  <c:v>47</c:v>
                </c:pt>
                <c:pt idx="15">
                  <c:v>69</c:v>
                </c:pt>
                <c:pt idx="16">
                  <c:v>64</c:v>
                </c:pt>
                <c:pt idx="17">
                  <c:v>61</c:v>
                </c:pt>
                <c:pt idx="18">
                  <c:v>183</c:v>
                </c:pt>
                <c:pt idx="19">
                  <c:v>235</c:v>
                </c:pt>
                <c:pt idx="20">
                  <c:v>72</c:v>
                </c:pt>
                <c:pt idx="21">
                  <c:v>88</c:v>
                </c:pt>
                <c:pt idx="22">
                  <c:v>58</c:v>
                </c:pt>
                <c:pt idx="23">
                  <c:v>28</c:v>
                </c:pt>
                <c:pt idx="24">
                  <c:v>75</c:v>
                </c:pt>
                <c:pt idx="25">
                  <c:v>72</c:v>
                </c:pt>
                <c:pt idx="26">
                  <c:v>116</c:v>
                </c:pt>
                <c:pt idx="27">
                  <c:v>98</c:v>
                </c:pt>
                <c:pt idx="28">
                  <c:v>82</c:v>
                </c:pt>
                <c:pt idx="29">
                  <c:v>121</c:v>
                </c:pt>
                <c:pt idx="30">
                  <c:v>101</c:v>
                </c:pt>
              </c:numCache>
            </c:numRef>
          </c:val>
          <c:smooth val="0"/>
          <c:extLst>
            <c:ext xmlns:c16="http://schemas.microsoft.com/office/drawing/2014/chart" uri="{C3380CC4-5D6E-409C-BE32-E72D297353CC}">
              <c16:uniqueId val="{00000004-A957-4101-9774-6B73ADFA611D}"/>
            </c:ext>
          </c:extLst>
        </c:ser>
        <c:dLbls>
          <c:showLegendKey val="0"/>
          <c:showVal val="0"/>
          <c:showCatName val="0"/>
          <c:showSerName val="0"/>
          <c:showPercent val="0"/>
          <c:showBubbleSize val="0"/>
        </c:dLbls>
        <c:smooth val="0"/>
        <c:axId val="326666120"/>
        <c:axId val="326667760"/>
      </c:lineChart>
      <c:dateAx>
        <c:axId val="326666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67760"/>
        <c:crosses val="autoZero"/>
        <c:auto val="1"/>
        <c:lblOffset val="100"/>
        <c:baseTimeUnit val="days"/>
      </c:dateAx>
      <c:valAx>
        <c:axId val="32666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66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Sheet1!$B$2:$B$32</c:f>
              <c:numCache>
                <c:formatCode>General</c:formatCode>
                <c:ptCount val="31"/>
                <c:pt idx="0">
                  <c:v>1</c:v>
                </c:pt>
                <c:pt idx="1">
                  <c:v>2</c:v>
                </c:pt>
                <c:pt idx="2">
                  <c:v>2</c:v>
                </c:pt>
                <c:pt idx="3">
                  <c:v>1</c:v>
                </c:pt>
                <c:pt idx="4">
                  <c:v>2</c:v>
                </c:pt>
                <c:pt idx="5">
                  <c:v>1</c:v>
                </c:pt>
                <c:pt idx="6">
                  <c:v>0</c:v>
                </c:pt>
                <c:pt idx="7">
                  <c:v>0</c:v>
                </c:pt>
                <c:pt idx="8">
                  <c:v>1</c:v>
                </c:pt>
                <c:pt idx="9">
                  <c:v>2</c:v>
                </c:pt>
                <c:pt idx="10">
                  <c:v>1</c:v>
                </c:pt>
                <c:pt idx="11">
                  <c:v>1</c:v>
                </c:pt>
                <c:pt idx="12">
                  <c:v>2</c:v>
                </c:pt>
                <c:pt idx="13">
                  <c:v>0</c:v>
                </c:pt>
                <c:pt idx="14">
                  <c:v>0</c:v>
                </c:pt>
                <c:pt idx="15">
                  <c:v>1</c:v>
                </c:pt>
                <c:pt idx="16">
                  <c:v>1</c:v>
                </c:pt>
                <c:pt idx="17">
                  <c:v>3</c:v>
                </c:pt>
                <c:pt idx="18">
                  <c:v>1</c:v>
                </c:pt>
                <c:pt idx="19">
                  <c:v>1</c:v>
                </c:pt>
                <c:pt idx="20">
                  <c:v>0</c:v>
                </c:pt>
                <c:pt idx="21">
                  <c:v>0</c:v>
                </c:pt>
                <c:pt idx="22">
                  <c:v>2</c:v>
                </c:pt>
                <c:pt idx="23">
                  <c:v>1</c:v>
                </c:pt>
                <c:pt idx="24">
                  <c:v>1</c:v>
                </c:pt>
                <c:pt idx="25">
                  <c:v>1</c:v>
                </c:pt>
                <c:pt idx="26">
                  <c:v>2</c:v>
                </c:pt>
                <c:pt idx="27">
                  <c:v>0</c:v>
                </c:pt>
                <c:pt idx="28">
                  <c:v>0</c:v>
                </c:pt>
                <c:pt idx="29">
                  <c:v>1</c:v>
                </c:pt>
                <c:pt idx="30">
                  <c:v>1</c:v>
                </c:pt>
              </c:numCache>
            </c:numRef>
          </c:val>
          <c:smooth val="0"/>
          <c:extLst>
            <c:ext xmlns:c16="http://schemas.microsoft.com/office/drawing/2014/chart" uri="{C3380CC4-5D6E-409C-BE32-E72D297353CC}">
              <c16:uniqueId val="{00000000-83B2-4622-B084-9A4A86CEB72F}"/>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Sheet1!$C$2:$C$32</c:f>
              <c:numCache>
                <c:formatCode>General</c:formatCode>
                <c:ptCount val="31"/>
                <c:pt idx="0">
                  <c:v>1</c:v>
                </c:pt>
                <c:pt idx="1">
                  <c:v>3</c:v>
                </c:pt>
                <c:pt idx="2">
                  <c:v>1</c:v>
                </c:pt>
                <c:pt idx="3">
                  <c:v>4</c:v>
                </c:pt>
                <c:pt idx="4">
                  <c:v>2</c:v>
                </c:pt>
                <c:pt idx="5">
                  <c:v>0</c:v>
                </c:pt>
                <c:pt idx="6">
                  <c:v>1</c:v>
                </c:pt>
                <c:pt idx="7">
                  <c:v>0</c:v>
                </c:pt>
                <c:pt idx="8">
                  <c:v>4</c:v>
                </c:pt>
                <c:pt idx="9">
                  <c:v>2</c:v>
                </c:pt>
                <c:pt idx="10">
                  <c:v>2</c:v>
                </c:pt>
                <c:pt idx="11">
                  <c:v>1</c:v>
                </c:pt>
                <c:pt idx="12">
                  <c:v>1</c:v>
                </c:pt>
                <c:pt idx="13">
                  <c:v>3</c:v>
                </c:pt>
                <c:pt idx="14">
                  <c:v>2</c:v>
                </c:pt>
                <c:pt idx="15">
                  <c:v>2</c:v>
                </c:pt>
                <c:pt idx="16">
                  <c:v>5</c:v>
                </c:pt>
                <c:pt idx="17">
                  <c:v>3</c:v>
                </c:pt>
                <c:pt idx="18">
                  <c:v>3</c:v>
                </c:pt>
                <c:pt idx="19">
                  <c:v>2</c:v>
                </c:pt>
                <c:pt idx="20">
                  <c:v>1</c:v>
                </c:pt>
                <c:pt idx="21">
                  <c:v>1</c:v>
                </c:pt>
                <c:pt idx="22">
                  <c:v>2</c:v>
                </c:pt>
                <c:pt idx="23">
                  <c:v>3</c:v>
                </c:pt>
                <c:pt idx="24">
                  <c:v>2</c:v>
                </c:pt>
                <c:pt idx="25">
                  <c:v>2</c:v>
                </c:pt>
                <c:pt idx="26">
                  <c:v>1</c:v>
                </c:pt>
                <c:pt idx="27">
                  <c:v>0</c:v>
                </c:pt>
                <c:pt idx="28">
                  <c:v>1</c:v>
                </c:pt>
                <c:pt idx="29">
                  <c:v>2</c:v>
                </c:pt>
                <c:pt idx="30">
                  <c:v>3</c:v>
                </c:pt>
              </c:numCache>
            </c:numRef>
          </c:val>
          <c:smooth val="0"/>
          <c:extLst>
            <c:ext xmlns:c16="http://schemas.microsoft.com/office/drawing/2014/chart" uri="{C3380CC4-5D6E-409C-BE32-E72D297353CC}">
              <c16:uniqueId val="{00000001-83B2-4622-B084-9A4A86CEB72F}"/>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Sheet1!$D$2:$D$32</c:f>
              <c:numCache>
                <c:formatCode>General</c:formatCode>
                <c:ptCount val="31"/>
                <c:pt idx="0">
                  <c:v>0</c:v>
                </c:pt>
                <c:pt idx="1">
                  <c:v>1</c:v>
                </c:pt>
                <c:pt idx="2">
                  <c:v>1</c:v>
                </c:pt>
                <c:pt idx="3">
                  <c:v>1</c:v>
                </c:pt>
                <c:pt idx="4">
                  <c:v>4</c:v>
                </c:pt>
                <c:pt idx="5">
                  <c:v>2</c:v>
                </c:pt>
                <c:pt idx="6">
                  <c:v>0</c:v>
                </c:pt>
                <c:pt idx="7">
                  <c:v>0</c:v>
                </c:pt>
                <c:pt idx="8">
                  <c:v>2</c:v>
                </c:pt>
                <c:pt idx="9">
                  <c:v>1</c:v>
                </c:pt>
                <c:pt idx="10">
                  <c:v>1</c:v>
                </c:pt>
                <c:pt idx="11">
                  <c:v>1</c:v>
                </c:pt>
                <c:pt idx="12">
                  <c:v>3</c:v>
                </c:pt>
                <c:pt idx="13">
                  <c:v>0</c:v>
                </c:pt>
                <c:pt idx="14">
                  <c:v>0</c:v>
                </c:pt>
                <c:pt idx="15">
                  <c:v>2</c:v>
                </c:pt>
                <c:pt idx="16">
                  <c:v>0</c:v>
                </c:pt>
                <c:pt idx="17">
                  <c:v>2</c:v>
                </c:pt>
                <c:pt idx="18">
                  <c:v>4</c:v>
                </c:pt>
                <c:pt idx="19">
                  <c:v>0</c:v>
                </c:pt>
                <c:pt idx="20">
                  <c:v>0</c:v>
                </c:pt>
                <c:pt idx="21">
                  <c:v>0</c:v>
                </c:pt>
                <c:pt idx="22">
                  <c:v>3</c:v>
                </c:pt>
                <c:pt idx="23">
                  <c:v>2</c:v>
                </c:pt>
                <c:pt idx="24">
                  <c:v>2</c:v>
                </c:pt>
                <c:pt idx="25">
                  <c:v>3</c:v>
                </c:pt>
                <c:pt idx="26">
                  <c:v>1</c:v>
                </c:pt>
                <c:pt idx="27">
                  <c:v>0</c:v>
                </c:pt>
                <c:pt idx="28">
                  <c:v>0</c:v>
                </c:pt>
                <c:pt idx="29">
                  <c:v>1</c:v>
                </c:pt>
                <c:pt idx="30">
                  <c:v>1</c:v>
                </c:pt>
              </c:numCache>
            </c:numRef>
          </c:val>
          <c:smooth val="0"/>
          <c:extLst>
            <c:ext xmlns:c16="http://schemas.microsoft.com/office/drawing/2014/chart" uri="{C3380CC4-5D6E-409C-BE32-E72D297353CC}">
              <c16:uniqueId val="{00000002-83B2-4622-B084-9A4A86CEB72F}"/>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Sheet1!$E$2:$E$32</c:f>
              <c:numCache>
                <c:formatCode>General</c:formatCode>
                <c:ptCount val="31"/>
                <c:pt idx="0">
                  <c:v>1</c:v>
                </c:pt>
                <c:pt idx="1">
                  <c:v>1</c:v>
                </c:pt>
                <c:pt idx="2">
                  <c:v>1</c:v>
                </c:pt>
                <c:pt idx="3">
                  <c:v>3</c:v>
                </c:pt>
                <c:pt idx="4">
                  <c:v>0</c:v>
                </c:pt>
                <c:pt idx="5">
                  <c:v>2</c:v>
                </c:pt>
                <c:pt idx="6">
                  <c:v>1</c:v>
                </c:pt>
                <c:pt idx="7">
                  <c:v>0</c:v>
                </c:pt>
                <c:pt idx="8">
                  <c:v>2</c:v>
                </c:pt>
                <c:pt idx="9">
                  <c:v>2</c:v>
                </c:pt>
                <c:pt idx="10">
                  <c:v>2</c:v>
                </c:pt>
                <c:pt idx="11">
                  <c:v>0</c:v>
                </c:pt>
                <c:pt idx="12">
                  <c:v>0</c:v>
                </c:pt>
                <c:pt idx="13">
                  <c:v>1</c:v>
                </c:pt>
                <c:pt idx="14">
                  <c:v>0</c:v>
                </c:pt>
                <c:pt idx="15">
                  <c:v>1</c:v>
                </c:pt>
                <c:pt idx="16">
                  <c:v>1</c:v>
                </c:pt>
                <c:pt idx="17">
                  <c:v>1</c:v>
                </c:pt>
                <c:pt idx="18">
                  <c:v>1</c:v>
                </c:pt>
                <c:pt idx="19">
                  <c:v>0</c:v>
                </c:pt>
                <c:pt idx="20">
                  <c:v>0</c:v>
                </c:pt>
                <c:pt idx="21">
                  <c:v>0</c:v>
                </c:pt>
                <c:pt idx="22">
                  <c:v>0</c:v>
                </c:pt>
                <c:pt idx="23">
                  <c:v>0</c:v>
                </c:pt>
                <c:pt idx="24">
                  <c:v>1</c:v>
                </c:pt>
                <c:pt idx="25">
                  <c:v>0</c:v>
                </c:pt>
                <c:pt idx="26">
                  <c:v>0</c:v>
                </c:pt>
                <c:pt idx="27">
                  <c:v>0</c:v>
                </c:pt>
                <c:pt idx="28">
                  <c:v>0</c:v>
                </c:pt>
                <c:pt idx="29">
                  <c:v>1</c:v>
                </c:pt>
                <c:pt idx="30">
                  <c:v>1</c:v>
                </c:pt>
              </c:numCache>
            </c:numRef>
          </c:val>
          <c:smooth val="0"/>
          <c:extLst>
            <c:ext xmlns:c16="http://schemas.microsoft.com/office/drawing/2014/chart" uri="{C3380CC4-5D6E-409C-BE32-E72D297353CC}">
              <c16:uniqueId val="{00000003-83B2-4622-B084-9A4A86CEB72F}"/>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Sheet1!$F$2:$F$32</c:f>
              <c:numCache>
                <c:formatCode>General</c:formatCode>
                <c:ptCount val="31"/>
                <c:pt idx="0">
                  <c:v>2</c:v>
                </c:pt>
                <c:pt idx="1">
                  <c:v>2</c:v>
                </c:pt>
                <c:pt idx="2">
                  <c:v>2</c:v>
                </c:pt>
                <c:pt idx="3">
                  <c:v>2</c:v>
                </c:pt>
                <c:pt idx="4">
                  <c:v>2</c:v>
                </c:pt>
                <c:pt idx="5">
                  <c:v>2</c:v>
                </c:pt>
                <c:pt idx="6">
                  <c:v>2</c:v>
                </c:pt>
                <c:pt idx="7">
                  <c:v>2</c:v>
                </c:pt>
                <c:pt idx="8">
                  <c:v>2</c:v>
                </c:pt>
                <c:pt idx="9">
                  <c:v>2</c:v>
                </c:pt>
                <c:pt idx="10">
                  <c:v>3</c:v>
                </c:pt>
                <c:pt idx="11">
                  <c:v>2</c:v>
                </c:pt>
                <c:pt idx="12">
                  <c:v>2</c:v>
                </c:pt>
                <c:pt idx="13">
                  <c:v>2</c:v>
                </c:pt>
                <c:pt idx="14">
                  <c:v>2</c:v>
                </c:pt>
                <c:pt idx="15">
                  <c:v>2</c:v>
                </c:pt>
                <c:pt idx="16">
                  <c:v>2</c:v>
                </c:pt>
                <c:pt idx="17">
                  <c:v>5</c:v>
                </c:pt>
                <c:pt idx="18">
                  <c:v>6</c:v>
                </c:pt>
                <c:pt idx="19">
                  <c:v>2</c:v>
                </c:pt>
                <c:pt idx="20">
                  <c:v>2</c:v>
                </c:pt>
                <c:pt idx="21">
                  <c:v>1</c:v>
                </c:pt>
                <c:pt idx="22">
                  <c:v>2</c:v>
                </c:pt>
                <c:pt idx="23">
                  <c:v>2</c:v>
                </c:pt>
                <c:pt idx="24">
                  <c:v>2</c:v>
                </c:pt>
                <c:pt idx="25">
                  <c:v>1</c:v>
                </c:pt>
                <c:pt idx="26">
                  <c:v>2</c:v>
                </c:pt>
                <c:pt idx="27">
                  <c:v>2</c:v>
                </c:pt>
                <c:pt idx="28">
                  <c:v>2</c:v>
                </c:pt>
                <c:pt idx="29">
                  <c:v>0</c:v>
                </c:pt>
                <c:pt idx="30">
                  <c:v>2</c:v>
                </c:pt>
              </c:numCache>
            </c:numRef>
          </c:val>
          <c:smooth val="0"/>
          <c:extLst>
            <c:ext xmlns:c16="http://schemas.microsoft.com/office/drawing/2014/chart" uri="{C3380CC4-5D6E-409C-BE32-E72D297353CC}">
              <c16:uniqueId val="{00000004-83B2-4622-B084-9A4A86CEB72F}"/>
            </c:ext>
          </c:extLst>
        </c:ser>
        <c:dLbls>
          <c:showLegendKey val="0"/>
          <c:showVal val="0"/>
          <c:showCatName val="0"/>
          <c:showSerName val="0"/>
          <c:showPercent val="0"/>
          <c:showBubbleSize val="0"/>
        </c:dLbls>
        <c:smooth val="0"/>
        <c:axId val="399110080"/>
        <c:axId val="399116968"/>
      </c:lineChart>
      <c:dateAx>
        <c:axId val="399110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16968"/>
        <c:crosses val="autoZero"/>
        <c:auto val="1"/>
        <c:lblOffset val="100"/>
        <c:baseTimeUnit val="days"/>
      </c:dateAx>
      <c:valAx>
        <c:axId val="39911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1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7</c:v>
                </c:pt>
                <c:pt idx="2">
                  <c:v>6</c:v>
                </c:pt>
                <c:pt idx="3">
                  <c:v>5</c:v>
                </c:pt>
                <c:pt idx="4">
                  <c:v>6</c:v>
                </c:pt>
                <c:pt idx="5">
                  <c:v>0</c:v>
                </c:pt>
                <c:pt idx="6">
                  <c:v>1</c:v>
                </c:pt>
              </c:numCache>
            </c:numRef>
          </c:val>
          <c:extLst>
            <c:ext xmlns:c16="http://schemas.microsoft.com/office/drawing/2014/chart" uri="{C3380CC4-5D6E-409C-BE32-E72D297353CC}">
              <c16:uniqueId val="{00000000-3801-4ABB-900C-1A1DD08CE974}"/>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14</c:v>
                </c:pt>
                <c:pt idx="2">
                  <c:v>11</c:v>
                </c:pt>
                <c:pt idx="3">
                  <c:v>8</c:v>
                </c:pt>
                <c:pt idx="4">
                  <c:v>4</c:v>
                </c:pt>
                <c:pt idx="5">
                  <c:v>5</c:v>
                </c:pt>
                <c:pt idx="6">
                  <c:v>5</c:v>
                </c:pt>
              </c:numCache>
            </c:numRef>
          </c:val>
          <c:extLst>
            <c:ext xmlns:c16="http://schemas.microsoft.com/office/drawing/2014/chart" uri="{C3380CC4-5D6E-409C-BE32-E72D297353CC}">
              <c16:uniqueId val="{00000001-3801-4ABB-900C-1A1DD08CE974}"/>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c:v>
                </c:pt>
                <c:pt idx="1">
                  <c:v>5</c:v>
                </c:pt>
                <c:pt idx="2">
                  <c:v>6</c:v>
                </c:pt>
                <c:pt idx="3">
                  <c:v>12</c:v>
                </c:pt>
                <c:pt idx="4">
                  <c:v>6</c:v>
                </c:pt>
                <c:pt idx="5">
                  <c:v>0</c:v>
                </c:pt>
                <c:pt idx="6">
                  <c:v>0</c:v>
                </c:pt>
              </c:numCache>
            </c:numRef>
          </c:val>
          <c:extLst>
            <c:ext xmlns:c16="http://schemas.microsoft.com/office/drawing/2014/chart" uri="{C3380CC4-5D6E-409C-BE32-E72D297353CC}">
              <c16:uniqueId val="{00000002-3801-4ABB-900C-1A1DD08CE974}"/>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5</c:v>
                </c:pt>
                <c:pt idx="2">
                  <c:v>7</c:v>
                </c:pt>
                <c:pt idx="3">
                  <c:v>1</c:v>
                </c:pt>
                <c:pt idx="4">
                  <c:v>2</c:v>
                </c:pt>
                <c:pt idx="5">
                  <c:v>2</c:v>
                </c:pt>
                <c:pt idx="6">
                  <c:v>1</c:v>
                </c:pt>
              </c:numCache>
            </c:numRef>
          </c:val>
          <c:extLst>
            <c:ext xmlns:c16="http://schemas.microsoft.com/office/drawing/2014/chart" uri="{C3380CC4-5D6E-409C-BE32-E72D297353CC}">
              <c16:uniqueId val="{00000003-3801-4ABB-900C-1A1DD08CE974}"/>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c:v>
                </c:pt>
                <c:pt idx="1">
                  <c:v>10</c:v>
                </c:pt>
                <c:pt idx="2">
                  <c:v>12</c:v>
                </c:pt>
                <c:pt idx="3">
                  <c:v>11</c:v>
                </c:pt>
                <c:pt idx="4">
                  <c:v>8</c:v>
                </c:pt>
                <c:pt idx="5">
                  <c:v>8</c:v>
                </c:pt>
                <c:pt idx="6">
                  <c:v>9</c:v>
                </c:pt>
              </c:numCache>
            </c:numRef>
          </c:val>
          <c:extLst>
            <c:ext xmlns:c16="http://schemas.microsoft.com/office/drawing/2014/chart" uri="{C3380CC4-5D6E-409C-BE32-E72D297353CC}">
              <c16:uniqueId val="{00000004-3801-4ABB-900C-1A1DD08CE974}"/>
            </c:ext>
          </c:extLst>
        </c:ser>
        <c:dLbls>
          <c:showLegendKey val="0"/>
          <c:showVal val="0"/>
          <c:showCatName val="0"/>
          <c:showSerName val="0"/>
          <c:showPercent val="0"/>
          <c:showBubbleSize val="0"/>
        </c:dLbls>
        <c:gapWidth val="219"/>
        <c:overlap val="-27"/>
        <c:axId val="399112048"/>
        <c:axId val="399112376"/>
      </c:barChart>
      <c:catAx>
        <c:axId val="399112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12376"/>
        <c:crosses val="autoZero"/>
        <c:auto val="1"/>
        <c:lblAlgn val="ctr"/>
        <c:lblOffset val="100"/>
        <c:noMultiLvlLbl val="0"/>
      </c:catAx>
      <c:valAx>
        <c:axId val="39911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1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0.53583056838971999</c:v>
                </c:pt>
                <c:pt idx="1">
                  <c:v>0.46645964658925998</c:v>
                </c:pt>
                <c:pt idx="2">
                  <c:v>0.51774215221144004</c:v>
                </c:pt>
                <c:pt idx="3">
                  <c:v>0.15057831250581</c:v>
                </c:pt>
                <c:pt idx="4">
                  <c:v>0.27380693975006998</c:v>
                </c:pt>
                <c:pt idx="6">
                  <c:v>0.17923036373220999</c:v>
                </c:pt>
              </c:numCache>
            </c:numRef>
          </c:val>
          <c:extLst>
            <c:ext xmlns:c16="http://schemas.microsoft.com/office/drawing/2014/chart" uri="{C3380CC4-5D6E-409C-BE32-E72D297353CC}">
              <c16:uniqueId val="{00000000-B955-46C2-A241-11499733F2F3}"/>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4.4018724340218002E-2</c:v>
                </c:pt>
                <c:pt idx="1">
                  <c:v>2.8572486811681001E-2</c:v>
                </c:pt>
                <c:pt idx="2">
                  <c:v>4.5792941826128003E-2</c:v>
                </c:pt>
                <c:pt idx="3">
                  <c:v>4.9307381754880003E-2</c:v>
                </c:pt>
                <c:pt idx="4">
                  <c:v>4.0279269602578001E-2</c:v>
                </c:pt>
                <c:pt idx="5">
                  <c:v>5.1853772361938999E-2</c:v>
                </c:pt>
                <c:pt idx="6">
                  <c:v>4.6668395125744999E-2</c:v>
                </c:pt>
              </c:numCache>
            </c:numRef>
          </c:val>
          <c:extLst>
            <c:ext xmlns:c16="http://schemas.microsoft.com/office/drawing/2014/chart" uri="{C3380CC4-5D6E-409C-BE32-E72D297353CC}">
              <c16:uniqueId val="{00000001-B955-46C2-A241-11499733F2F3}"/>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1.289248112267E-2</c:v>
                </c:pt>
                <c:pt idx="1">
                  <c:v>1.1762181407806001E-2</c:v>
                </c:pt>
                <c:pt idx="2">
                  <c:v>1.4967640755429E-2</c:v>
                </c:pt>
                <c:pt idx="3">
                  <c:v>8.7620304068284E-2</c:v>
                </c:pt>
                <c:pt idx="4">
                  <c:v>1.9669864178593999E-2</c:v>
                </c:pt>
              </c:numCache>
            </c:numRef>
          </c:val>
          <c:extLst>
            <c:ext xmlns:c16="http://schemas.microsoft.com/office/drawing/2014/chart" uri="{C3380CC4-5D6E-409C-BE32-E72D297353CC}">
              <c16:uniqueId val="{00000002-B955-46C2-A241-11499733F2F3}"/>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2.8146558935547999E-2</c:v>
                </c:pt>
                <c:pt idx="1">
                  <c:v>5.6883605121493E-2</c:v>
                </c:pt>
                <c:pt idx="2">
                  <c:v>9.1384931608922998E-2</c:v>
                </c:pt>
                <c:pt idx="3">
                  <c:v>3.8381671275748E-2</c:v>
                </c:pt>
                <c:pt idx="4">
                  <c:v>5.9048725039612003E-3</c:v>
                </c:pt>
                <c:pt idx="5">
                  <c:v>8.6112724016100997E-2</c:v>
                </c:pt>
                <c:pt idx="6">
                  <c:v>1.7714617511883999E-2</c:v>
                </c:pt>
              </c:numCache>
            </c:numRef>
          </c:val>
          <c:extLst>
            <c:ext xmlns:c16="http://schemas.microsoft.com/office/drawing/2014/chart" uri="{C3380CC4-5D6E-409C-BE32-E72D297353CC}">
              <c16:uniqueId val="{00000003-B955-46C2-A241-11499733F2F3}"/>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1.3046764402428E-2</c:v>
                </c:pt>
                <c:pt idx="1">
                  <c:v>5.0627444393790001E-2</c:v>
                </c:pt>
                <c:pt idx="2">
                  <c:v>7.8580512033015998E-2</c:v>
                </c:pt>
                <c:pt idx="3">
                  <c:v>3.7954223716154999E-2</c:v>
                </c:pt>
                <c:pt idx="4">
                  <c:v>0.13219221633035</c:v>
                </c:pt>
                <c:pt idx="5">
                  <c:v>1.22219689517E-2</c:v>
                </c:pt>
                <c:pt idx="6">
                  <c:v>9.1310688282638993E-3</c:v>
                </c:pt>
              </c:numCache>
            </c:numRef>
          </c:val>
          <c:extLst>
            <c:ext xmlns:c16="http://schemas.microsoft.com/office/drawing/2014/chart" uri="{C3380CC4-5D6E-409C-BE32-E72D297353CC}">
              <c16:uniqueId val="{00000004-B955-46C2-A241-11499733F2F3}"/>
            </c:ext>
          </c:extLst>
        </c:ser>
        <c:dLbls>
          <c:showLegendKey val="0"/>
          <c:showVal val="0"/>
          <c:showCatName val="0"/>
          <c:showSerName val="0"/>
          <c:showPercent val="0"/>
          <c:showBubbleSize val="0"/>
        </c:dLbls>
        <c:gapWidth val="219"/>
        <c:overlap val="-27"/>
        <c:axId val="276411584"/>
        <c:axId val="276406336"/>
      </c:barChart>
      <c:catAx>
        <c:axId val="276411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06336"/>
        <c:crosses val="autoZero"/>
        <c:auto val="1"/>
        <c:lblAlgn val="ctr"/>
        <c:lblOffset val="100"/>
        <c:noMultiLvlLbl val="0"/>
      </c:catAx>
      <c:valAx>
        <c:axId val="27640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1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Sheet1!$B$2:$B$6</c:f>
              <c:numCache>
                <c:formatCode>General</c:formatCode>
                <c:ptCount val="5"/>
                <c:pt idx="0">
                  <c:v>16</c:v>
                </c:pt>
                <c:pt idx="1">
                  <c:v>6</c:v>
                </c:pt>
                <c:pt idx="2">
                  <c:v>16</c:v>
                </c:pt>
                <c:pt idx="3">
                  <c:v>22</c:v>
                </c:pt>
                <c:pt idx="4">
                  <c:v>24</c:v>
                </c:pt>
              </c:numCache>
            </c:numRef>
          </c:val>
          <c:extLst>
            <c:ext xmlns:c16="http://schemas.microsoft.com/office/drawing/2014/chart" uri="{C3380CC4-5D6E-409C-BE32-E72D297353CC}">
              <c16:uniqueId val="{00000000-AEA8-4515-8A5F-0C853A1092F6}"/>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Sheet1!$C$2:$C$6</c:f>
              <c:numCache>
                <c:formatCode>General</c:formatCode>
                <c:ptCount val="5"/>
                <c:pt idx="0">
                  <c:v>10</c:v>
                </c:pt>
                <c:pt idx="1">
                  <c:v>39</c:v>
                </c:pt>
                <c:pt idx="2">
                  <c:v>5</c:v>
                </c:pt>
                <c:pt idx="3">
                  <c:v>1</c:v>
                </c:pt>
                <c:pt idx="4">
                  <c:v>11</c:v>
                </c:pt>
              </c:numCache>
            </c:numRef>
          </c:val>
          <c:extLst>
            <c:ext xmlns:c16="http://schemas.microsoft.com/office/drawing/2014/chart" uri="{C3380CC4-5D6E-409C-BE32-E72D297353CC}">
              <c16:uniqueId val="{00000001-AEA8-4515-8A5F-0C853A1092F6}"/>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Sheet1!$D$2:$D$6</c:f>
              <c:numCache>
                <c:formatCode>General</c:formatCode>
                <c:ptCount val="5"/>
                <c:pt idx="0">
                  <c:v>6</c:v>
                </c:pt>
                <c:pt idx="1">
                  <c:v>12</c:v>
                </c:pt>
                <c:pt idx="2">
                  <c:v>11</c:v>
                </c:pt>
                <c:pt idx="3">
                  <c:v>0</c:v>
                </c:pt>
                <c:pt idx="4">
                  <c:v>31</c:v>
                </c:pt>
              </c:numCache>
            </c:numRef>
          </c:val>
          <c:extLst>
            <c:ext xmlns:c16="http://schemas.microsoft.com/office/drawing/2014/chart" uri="{C3380CC4-5D6E-409C-BE32-E72D297353CC}">
              <c16:uniqueId val="{00000002-AEA8-4515-8A5F-0C853A1092F6}"/>
            </c:ext>
          </c:extLst>
        </c:ser>
        <c:ser>
          <c:idx val="3"/>
          <c:order val="3"/>
          <c:tx>
            <c:strRef>
              <c:f>Sheet1!$E$1</c:f>
              <c:strCache>
                <c:ptCount val="1"/>
                <c:pt idx="0">
                  <c:v>Status</c:v>
                </c:pt>
              </c:strCache>
            </c:strRef>
          </c:tx>
          <c:spPr>
            <a:solidFill>
              <a:schemeClr val="accent4"/>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Sheet1!$E$2:$E$6</c:f>
              <c:numCache>
                <c:formatCode>General</c:formatCode>
                <c:ptCount val="5"/>
                <c:pt idx="0">
                  <c:v>0</c:v>
                </c:pt>
                <c:pt idx="1">
                  <c:v>3</c:v>
                </c:pt>
                <c:pt idx="2">
                  <c:v>6</c:v>
                </c:pt>
                <c:pt idx="3">
                  <c:v>0</c:v>
                </c:pt>
                <c:pt idx="4">
                  <c:v>0</c:v>
                </c:pt>
              </c:numCache>
            </c:numRef>
          </c:val>
          <c:extLst>
            <c:ext xmlns:c16="http://schemas.microsoft.com/office/drawing/2014/chart" uri="{C3380CC4-5D6E-409C-BE32-E72D297353CC}">
              <c16:uniqueId val="{00000003-AEA8-4515-8A5F-0C853A1092F6}"/>
            </c:ext>
          </c:extLst>
        </c:ser>
        <c:dLbls>
          <c:showLegendKey val="0"/>
          <c:showVal val="0"/>
          <c:showCatName val="0"/>
          <c:showSerName val="0"/>
          <c:showPercent val="0"/>
          <c:showBubbleSize val="0"/>
        </c:dLbls>
        <c:gapWidth val="150"/>
        <c:overlap val="100"/>
        <c:axId val="276407648"/>
        <c:axId val="276410600"/>
      </c:barChart>
      <c:catAx>
        <c:axId val="27640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10600"/>
        <c:crosses val="autoZero"/>
        <c:auto val="1"/>
        <c:lblAlgn val="ctr"/>
        <c:lblOffset val="100"/>
        <c:noMultiLvlLbl val="0"/>
      </c:catAx>
      <c:valAx>
        <c:axId val="276410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0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5.7677637821645998E-2</c:v>
                </c:pt>
                <c:pt idx="9">
                  <c:v>0.56198042504254997</c:v>
                </c:pt>
                <c:pt idx="10">
                  <c:v>0.24042685586585999</c:v>
                </c:pt>
                <c:pt idx="11">
                  <c:v>0.13065328710853</c:v>
                </c:pt>
                <c:pt idx="12">
                  <c:v>0.43661351641332002</c:v>
                </c:pt>
                <c:pt idx="13">
                  <c:v>0.20453854788793999</c:v>
                </c:pt>
                <c:pt idx="14">
                  <c:v>0</c:v>
                </c:pt>
                <c:pt idx="15">
                  <c:v>0.52219968866479005</c:v>
                </c:pt>
                <c:pt idx="16">
                  <c:v>0.57491580925446994</c:v>
                </c:pt>
                <c:pt idx="17">
                  <c:v>0.21623945936000999</c:v>
                </c:pt>
                <c:pt idx="18">
                  <c:v>0.38761853374762001</c:v>
                </c:pt>
                <c:pt idx="19">
                  <c:v>0.98258714181463003</c:v>
                </c:pt>
                <c:pt idx="20">
                  <c:v>0.35102734416184</c:v>
                </c:pt>
                <c:pt idx="21">
                  <c:v>0</c:v>
                </c:pt>
                <c:pt idx="22">
                  <c:v>0.17923481000489999</c:v>
                </c:pt>
                <c:pt idx="23">
                  <c:v>0</c:v>
                </c:pt>
              </c:numCache>
            </c:numRef>
          </c:val>
          <c:smooth val="0"/>
          <c:extLst>
            <c:ext xmlns:c16="http://schemas.microsoft.com/office/drawing/2014/chart" uri="{C3380CC4-5D6E-409C-BE32-E72D297353CC}">
              <c16:uniqueId val="{00000000-36B8-4F4F-8A16-B67073AFD843}"/>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0.10370754472388</c:v>
                </c:pt>
                <c:pt idx="9">
                  <c:v>4.8149931478944002E-2</c:v>
                </c:pt>
                <c:pt idx="10">
                  <c:v>1.9136511228811E-2</c:v>
                </c:pt>
                <c:pt idx="11">
                  <c:v>3.0640865486600999E-2</c:v>
                </c:pt>
                <c:pt idx="12">
                  <c:v>3.4921928325387999E-2</c:v>
                </c:pt>
                <c:pt idx="13">
                  <c:v>5.0001851920442E-2</c:v>
                </c:pt>
                <c:pt idx="14">
                  <c:v>5.5557613244935002E-2</c:v>
                </c:pt>
                <c:pt idx="15">
                  <c:v>5.0742620097041002E-2</c:v>
                </c:pt>
                <c:pt idx="16">
                  <c:v>4.0742249712951997E-2</c:v>
                </c:pt>
                <c:pt idx="17">
                  <c:v>3.5186488388459003E-2</c:v>
                </c:pt>
                <c:pt idx="18">
                  <c:v>3.6421102016124002E-2</c:v>
                </c:pt>
                <c:pt idx="19">
                  <c:v>2.4074965739472001E-2</c:v>
                </c:pt>
                <c:pt idx="20">
                  <c:v>5.2779732582687998E-2</c:v>
                </c:pt>
                <c:pt idx="21">
                  <c:v>0</c:v>
                </c:pt>
                <c:pt idx="22">
                  <c:v>0</c:v>
                </c:pt>
                <c:pt idx="23">
                  <c:v>0</c:v>
                </c:pt>
              </c:numCache>
            </c:numRef>
          </c:val>
          <c:smooth val="0"/>
          <c:extLst>
            <c:ext xmlns:c16="http://schemas.microsoft.com/office/drawing/2014/chart" uri="{C3380CC4-5D6E-409C-BE32-E72D297353CC}">
              <c16:uniqueId val="{00000001-36B8-4F4F-8A16-B67073AFD843}"/>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0.21022095056430001</c:v>
                </c:pt>
                <c:pt idx="9">
                  <c:v>0.17882689556508999</c:v>
                </c:pt>
                <c:pt idx="10">
                  <c:v>6.1860859428814002E-2</c:v>
                </c:pt>
                <c:pt idx="11">
                  <c:v>1.3246436708524999E-2</c:v>
                </c:pt>
                <c:pt idx="12">
                  <c:v>7.5504689238594996E-3</c:v>
                </c:pt>
                <c:pt idx="13">
                  <c:v>7.9478620251151998E-3</c:v>
                </c:pt>
                <c:pt idx="14">
                  <c:v>0</c:v>
                </c:pt>
                <c:pt idx="15">
                  <c:v>6.4377682403433001E-2</c:v>
                </c:pt>
                <c:pt idx="16">
                  <c:v>3.1791448100461001E-2</c:v>
                </c:pt>
                <c:pt idx="17">
                  <c:v>5.8019392783340999E-2</c:v>
                </c:pt>
                <c:pt idx="18">
                  <c:v>1.2584114873099E-2</c:v>
                </c:pt>
                <c:pt idx="19">
                  <c:v>1.1921793037673E-3</c:v>
                </c:pt>
                <c:pt idx="20">
                  <c:v>5.5635034175807001E-3</c:v>
                </c:pt>
                <c:pt idx="21">
                  <c:v>7.1530758226036996E-3</c:v>
                </c:pt>
                <c:pt idx="22">
                  <c:v>2.1856620569066999E-2</c:v>
                </c:pt>
                <c:pt idx="23">
                  <c:v>0</c:v>
                </c:pt>
              </c:numCache>
            </c:numRef>
          </c:val>
          <c:smooth val="0"/>
          <c:extLst>
            <c:ext xmlns:c16="http://schemas.microsoft.com/office/drawing/2014/chart" uri="{C3380CC4-5D6E-409C-BE32-E72D297353CC}">
              <c16:uniqueId val="{00000002-36B8-4F4F-8A16-B67073AFD843}"/>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1.2401941002195001E-2</c:v>
                </c:pt>
                <c:pt idx="11">
                  <c:v>3.8246348668900997E-2</c:v>
                </c:pt>
                <c:pt idx="12">
                  <c:v>2.2638463734165001E-2</c:v>
                </c:pt>
                <c:pt idx="13">
                  <c:v>0</c:v>
                </c:pt>
                <c:pt idx="14">
                  <c:v>0.24016457178854</c:v>
                </c:pt>
                <c:pt idx="15">
                  <c:v>0.10138094628777999</c:v>
                </c:pt>
                <c:pt idx="16">
                  <c:v>5.4135456755613001E-2</c:v>
                </c:pt>
                <c:pt idx="17">
                  <c:v>6.1025423979054E-2</c:v>
                </c:pt>
                <c:pt idx="18">
                  <c:v>8.6124590293019998E-2</c:v>
                </c:pt>
                <c:pt idx="19">
                  <c:v>0</c:v>
                </c:pt>
                <c:pt idx="20">
                  <c:v>3.8386960244889003E-2</c:v>
                </c:pt>
                <c:pt idx="21">
                  <c:v>0</c:v>
                </c:pt>
                <c:pt idx="22">
                  <c:v>0</c:v>
                </c:pt>
                <c:pt idx="23">
                  <c:v>0</c:v>
                </c:pt>
              </c:numCache>
            </c:numRef>
          </c:val>
          <c:smooth val="0"/>
          <c:extLst>
            <c:ext xmlns:c16="http://schemas.microsoft.com/office/drawing/2014/chart" uri="{C3380CC4-5D6E-409C-BE32-E72D297353CC}">
              <c16:uniqueId val="{00000003-36B8-4F4F-8A16-B67073AFD843}"/>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4.7989538280654997E-2</c:v>
                </c:pt>
                <c:pt idx="10">
                  <c:v>2.6874141437167001E-2</c:v>
                </c:pt>
                <c:pt idx="11">
                  <c:v>5.0988884423196004E-3</c:v>
                </c:pt>
                <c:pt idx="12">
                  <c:v>0.11920258526498</c:v>
                </c:pt>
                <c:pt idx="13">
                  <c:v>8.8480711204956992E-3</c:v>
                </c:pt>
                <c:pt idx="14">
                  <c:v>3.7791761396015998E-2</c:v>
                </c:pt>
                <c:pt idx="15">
                  <c:v>1.1097580727401E-2</c:v>
                </c:pt>
                <c:pt idx="16">
                  <c:v>3.2392938339441998E-2</c:v>
                </c:pt>
                <c:pt idx="17">
                  <c:v>0.10437724576042</c:v>
                </c:pt>
                <c:pt idx="18">
                  <c:v>3.4792415253474998E-2</c:v>
                </c:pt>
                <c:pt idx="19">
                  <c:v>1.7996076855245999E-3</c:v>
                </c:pt>
                <c:pt idx="20">
                  <c:v>6.1486595922088999E-3</c:v>
                </c:pt>
                <c:pt idx="21">
                  <c:v>1.1397515341656001E-2</c:v>
                </c:pt>
                <c:pt idx="22">
                  <c:v>1.5596599941213001E-2</c:v>
                </c:pt>
                <c:pt idx="23">
                  <c:v>0</c:v>
                </c:pt>
              </c:numCache>
            </c:numRef>
          </c:val>
          <c:smooth val="0"/>
          <c:extLst>
            <c:ext xmlns:c16="http://schemas.microsoft.com/office/drawing/2014/chart" uri="{C3380CC4-5D6E-409C-BE32-E72D297353CC}">
              <c16:uniqueId val="{00000004-36B8-4F4F-8A16-B67073AFD843}"/>
            </c:ext>
          </c:extLst>
        </c:ser>
        <c:dLbls>
          <c:showLegendKey val="0"/>
          <c:showVal val="0"/>
          <c:showCatName val="0"/>
          <c:showSerName val="0"/>
          <c:showPercent val="0"/>
          <c:showBubbleSize val="0"/>
        </c:dLbls>
        <c:smooth val="0"/>
        <c:axId val="276407976"/>
        <c:axId val="276415520"/>
      </c:lineChart>
      <c:catAx>
        <c:axId val="276407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15520"/>
        <c:crosses val="autoZero"/>
        <c:auto val="1"/>
        <c:lblAlgn val="ctr"/>
        <c:lblOffset val="100"/>
        <c:noMultiLvlLbl val="0"/>
      </c:catAx>
      <c:valAx>
        <c:axId val="27641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0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7</c:v>
                </c:pt>
                <c:pt idx="10">
                  <c:v>3</c:v>
                </c:pt>
                <c:pt idx="11">
                  <c:v>3</c:v>
                </c:pt>
                <c:pt idx="12">
                  <c:v>1</c:v>
                </c:pt>
                <c:pt idx="13">
                  <c:v>5</c:v>
                </c:pt>
                <c:pt idx="14">
                  <c:v>0</c:v>
                </c:pt>
                <c:pt idx="15">
                  <c:v>2</c:v>
                </c:pt>
                <c:pt idx="16">
                  <c:v>1</c:v>
                </c:pt>
                <c:pt idx="17">
                  <c:v>3</c:v>
                </c:pt>
                <c:pt idx="18">
                  <c:v>1</c:v>
                </c:pt>
                <c:pt idx="19">
                  <c:v>3</c:v>
                </c:pt>
                <c:pt idx="20">
                  <c:v>1</c:v>
                </c:pt>
                <c:pt idx="21">
                  <c:v>0</c:v>
                </c:pt>
                <c:pt idx="22">
                  <c:v>1</c:v>
                </c:pt>
                <c:pt idx="23">
                  <c:v>0</c:v>
                </c:pt>
              </c:numCache>
            </c:numRef>
          </c:val>
          <c:smooth val="0"/>
          <c:extLst>
            <c:ext xmlns:c16="http://schemas.microsoft.com/office/drawing/2014/chart" uri="{C3380CC4-5D6E-409C-BE32-E72D297353CC}">
              <c16:uniqueId val="{00000000-64F3-4E74-B0E5-E8F07C2205B2}"/>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2</c:v>
                </c:pt>
                <c:pt idx="9">
                  <c:v>7</c:v>
                </c:pt>
                <c:pt idx="10">
                  <c:v>6</c:v>
                </c:pt>
                <c:pt idx="11">
                  <c:v>11</c:v>
                </c:pt>
                <c:pt idx="12">
                  <c:v>7</c:v>
                </c:pt>
                <c:pt idx="13">
                  <c:v>2</c:v>
                </c:pt>
                <c:pt idx="14">
                  <c:v>2</c:v>
                </c:pt>
                <c:pt idx="15">
                  <c:v>5</c:v>
                </c:pt>
                <c:pt idx="16">
                  <c:v>3</c:v>
                </c:pt>
                <c:pt idx="17">
                  <c:v>1</c:v>
                </c:pt>
                <c:pt idx="18">
                  <c:v>3</c:v>
                </c:pt>
                <c:pt idx="19">
                  <c:v>1</c:v>
                </c:pt>
                <c:pt idx="20">
                  <c:v>10</c:v>
                </c:pt>
                <c:pt idx="21">
                  <c:v>0</c:v>
                </c:pt>
                <c:pt idx="22">
                  <c:v>0</c:v>
                </c:pt>
                <c:pt idx="23">
                  <c:v>0</c:v>
                </c:pt>
              </c:numCache>
            </c:numRef>
          </c:val>
          <c:smooth val="0"/>
          <c:extLst>
            <c:ext xmlns:c16="http://schemas.microsoft.com/office/drawing/2014/chart" uri="{C3380CC4-5D6E-409C-BE32-E72D297353CC}">
              <c16:uniqueId val="{00000001-64F3-4E74-B0E5-E8F07C2205B2}"/>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2</c:v>
                </c:pt>
                <c:pt idx="9">
                  <c:v>1</c:v>
                </c:pt>
                <c:pt idx="10">
                  <c:v>3</c:v>
                </c:pt>
                <c:pt idx="11">
                  <c:v>6</c:v>
                </c:pt>
                <c:pt idx="12">
                  <c:v>2</c:v>
                </c:pt>
                <c:pt idx="13">
                  <c:v>5</c:v>
                </c:pt>
                <c:pt idx="14">
                  <c:v>0</c:v>
                </c:pt>
                <c:pt idx="15">
                  <c:v>2</c:v>
                </c:pt>
                <c:pt idx="16">
                  <c:v>3</c:v>
                </c:pt>
                <c:pt idx="17">
                  <c:v>3</c:v>
                </c:pt>
                <c:pt idx="18">
                  <c:v>6</c:v>
                </c:pt>
                <c:pt idx="19">
                  <c:v>1</c:v>
                </c:pt>
                <c:pt idx="20">
                  <c:v>2</c:v>
                </c:pt>
                <c:pt idx="21">
                  <c:v>1</c:v>
                </c:pt>
                <c:pt idx="22">
                  <c:v>1</c:v>
                </c:pt>
                <c:pt idx="23">
                  <c:v>0</c:v>
                </c:pt>
              </c:numCache>
            </c:numRef>
          </c:val>
          <c:smooth val="0"/>
          <c:extLst>
            <c:ext xmlns:c16="http://schemas.microsoft.com/office/drawing/2014/chart" uri="{C3380CC4-5D6E-409C-BE32-E72D297353CC}">
              <c16:uniqueId val="{00000002-64F3-4E74-B0E5-E8F07C2205B2}"/>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5</c:v>
                </c:pt>
                <c:pt idx="11">
                  <c:v>7</c:v>
                </c:pt>
                <c:pt idx="12">
                  <c:v>3</c:v>
                </c:pt>
                <c:pt idx="13">
                  <c:v>0</c:v>
                </c:pt>
                <c:pt idx="14">
                  <c:v>2</c:v>
                </c:pt>
                <c:pt idx="15">
                  <c:v>1</c:v>
                </c:pt>
                <c:pt idx="16">
                  <c:v>1</c:v>
                </c:pt>
                <c:pt idx="17">
                  <c:v>1</c:v>
                </c:pt>
                <c:pt idx="18">
                  <c:v>2</c:v>
                </c:pt>
                <c:pt idx="19">
                  <c:v>0</c:v>
                </c:pt>
                <c:pt idx="20">
                  <c:v>1</c:v>
                </c:pt>
                <c:pt idx="21">
                  <c:v>0</c:v>
                </c:pt>
                <c:pt idx="22">
                  <c:v>0</c:v>
                </c:pt>
                <c:pt idx="23">
                  <c:v>0</c:v>
                </c:pt>
              </c:numCache>
            </c:numRef>
          </c:val>
          <c:smooth val="0"/>
          <c:extLst>
            <c:ext xmlns:c16="http://schemas.microsoft.com/office/drawing/2014/chart" uri="{C3380CC4-5D6E-409C-BE32-E72D297353CC}">
              <c16:uniqueId val="{00000003-64F3-4E74-B0E5-E8F07C2205B2}"/>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5</c:v>
                </c:pt>
                <c:pt idx="11">
                  <c:v>2</c:v>
                </c:pt>
                <c:pt idx="12">
                  <c:v>7</c:v>
                </c:pt>
                <c:pt idx="13">
                  <c:v>4</c:v>
                </c:pt>
                <c:pt idx="14">
                  <c:v>9</c:v>
                </c:pt>
                <c:pt idx="15">
                  <c:v>4</c:v>
                </c:pt>
                <c:pt idx="16">
                  <c:v>3</c:v>
                </c:pt>
                <c:pt idx="17">
                  <c:v>14</c:v>
                </c:pt>
                <c:pt idx="18">
                  <c:v>1</c:v>
                </c:pt>
                <c:pt idx="19">
                  <c:v>1</c:v>
                </c:pt>
                <c:pt idx="20">
                  <c:v>4</c:v>
                </c:pt>
                <c:pt idx="21">
                  <c:v>7</c:v>
                </c:pt>
                <c:pt idx="22">
                  <c:v>4</c:v>
                </c:pt>
                <c:pt idx="23">
                  <c:v>0</c:v>
                </c:pt>
              </c:numCache>
            </c:numRef>
          </c:val>
          <c:smooth val="0"/>
          <c:extLst>
            <c:ext xmlns:c16="http://schemas.microsoft.com/office/drawing/2014/chart" uri="{C3380CC4-5D6E-409C-BE32-E72D297353CC}">
              <c16:uniqueId val="{00000004-64F3-4E74-B0E5-E8F07C2205B2}"/>
            </c:ext>
          </c:extLst>
        </c:ser>
        <c:dLbls>
          <c:showLegendKey val="0"/>
          <c:showVal val="0"/>
          <c:showCatName val="0"/>
          <c:showSerName val="0"/>
          <c:showPercent val="0"/>
          <c:showBubbleSize val="0"/>
        </c:dLbls>
        <c:smooth val="0"/>
        <c:axId val="276410272"/>
        <c:axId val="276421752"/>
      </c:lineChart>
      <c:catAx>
        <c:axId val="27641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21752"/>
        <c:crosses val="autoZero"/>
        <c:auto val="1"/>
        <c:lblAlgn val="ctr"/>
        <c:lblOffset val="100"/>
        <c:noMultiLvlLbl val="0"/>
      </c:catAx>
      <c:valAx>
        <c:axId val="276421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1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Sheet1!$A$2:$A$5</c:f>
              <c:strCache>
                <c:ptCount val="4"/>
                <c:pt idx="0">
                  <c:v>Link</c:v>
                </c:pt>
                <c:pt idx="1">
                  <c:v>Photo</c:v>
                </c:pt>
                <c:pt idx="2">
                  <c:v>Video</c:v>
                </c:pt>
                <c:pt idx="3">
                  <c:v>Status</c:v>
                </c:pt>
              </c:strCache>
            </c:strRef>
          </c:cat>
          <c:val>
            <c:numRef>
              <c:f>Sheet1!$B$2:$B$5</c:f>
              <c:numCache>
                <c:formatCode>General</c:formatCode>
                <c:ptCount val="4"/>
                <c:pt idx="0">
                  <c:v>0.30117565927471002</c:v>
                </c:pt>
                <c:pt idx="1">
                  <c:v>0.65277870101744995</c:v>
                </c:pt>
                <c:pt idx="2">
                  <c:v>0.23434676233860999</c:v>
                </c:pt>
                <c:pt idx="3">
                  <c:v>0</c:v>
                </c:pt>
              </c:numCache>
            </c:numRef>
          </c:val>
          <c:extLst>
            <c:ext xmlns:c16="http://schemas.microsoft.com/office/drawing/2014/chart" uri="{C3380CC4-5D6E-409C-BE32-E72D297353CC}">
              <c16:uniqueId val="{00000000-237D-4305-AC19-83CECEE67E29}"/>
            </c:ext>
          </c:extLst>
        </c:ser>
        <c:ser>
          <c:idx val="1"/>
          <c:order val="1"/>
          <c:tx>
            <c:strRef>
              <c:f>Sheet1!$C$1</c:f>
              <c:strCache>
                <c:ptCount val="1"/>
                <c:pt idx="0">
                  <c:v>Banco Sabadell</c:v>
                </c:pt>
              </c:strCache>
            </c:strRef>
          </c:tx>
          <c:spPr>
            <a:solidFill>
              <a:schemeClr val="accent2"/>
            </a:solidFill>
            <a:ln>
              <a:noFill/>
            </a:ln>
            <a:effectLst/>
          </c:spPr>
          <c:invertIfNegative val="0"/>
          <c:cat>
            <c:strRef>
              <c:f>Sheet1!$A$2:$A$5</c:f>
              <c:strCache>
                <c:ptCount val="4"/>
                <c:pt idx="0">
                  <c:v>Link</c:v>
                </c:pt>
                <c:pt idx="1">
                  <c:v>Photo</c:v>
                </c:pt>
                <c:pt idx="2">
                  <c:v>Video</c:v>
                </c:pt>
                <c:pt idx="3">
                  <c:v>Status</c:v>
                </c:pt>
              </c:strCache>
            </c:strRef>
          </c:cat>
          <c:val>
            <c:numRef>
              <c:f>Sheet1!$C$2:$C$5</c:f>
              <c:numCache>
                <c:formatCode>General</c:formatCode>
                <c:ptCount val="4"/>
                <c:pt idx="0">
                  <c:v>3.6437368954462E-2</c:v>
                </c:pt>
                <c:pt idx="1">
                  <c:v>4.1971047757013998E-2</c:v>
                </c:pt>
                <c:pt idx="2">
                  <c:v>5.1087318584372002E-2</c:v>
                </c:pt>
                <c:pt idx="3">
                  <c:v>1.8505340552121999E-2</c:v>
                </c:pt>
              </c:numCache>
            </c:numRef>
          </c:val>
          <c:extLst>
            <c:ext xmlns:c16="http://schemas.microsoft.com/office/drawing/2014/chart" uri="{C3380CC4-5D6E-409C-BE32-E72D297353CC}">
              <c16:uniqueId val="{00000001-237D-4305-AC19-83CECEE67E29}"/>
            </c:ext>
          </c:extLst>
        </c:ser>
        <c:ser>
          <c:idx val="2"/>
          <c:order val="2"/>
          <c:tx>
            <c:strRef>
              <c:f>Sheet1!$D$1</c:f>
              <c:strCache>
                <c:ptCount val="1"/>
                <c:pt idx="0">
                  <c:v>ING España</c:v>
                </c:pt>
              </c:strCache>
            </c:strRef>
          </c:tx>
          <c:spPr>
            <a:solidFill>
              <a:schemeClr val="accent3"/>
            </a:solidFill>
            <a:ln>
              <a:noFill/>
            </a:ln>
            <a:effectLst/>
          </c:spPr>
          <c:invertIfNegative val="0"/>
          <c:cat>
            <c:strRef>
              <c:f>Sheet1!$A$2:$A$5</c:f>
              <c:strCache>
                <c:ptCount val="4"/>
                <c:pt idx="0">
                  <c:v>Link</c:v>
                </c:pt>
                <c:pt idx="1">
                  <c:v>Photo</c:v>
                </c:pt>
                <c:pt idx="2">
                  <c:v>Video</c:v>
                </c:pt>
                <c:pt idx="3">
                  <c:v>Status</c:v>
                </c:pt>
              </c:strCache>
            </c:strRef>
          </c:cat>
          <c:val>
            <c:numRef>
              <c:f>Sheet1!$D$2:$D$5</c:f>
              <c:numCache>
                <c:formatCode>General</c:formatCode>
                <c:ptCount val="4"/>
                <c:pt idx="0">
                  <c:v>1.2437574402874E-2</c:v>
                </c:pt>
                <c:pt idx="1">
                  <c:v>2.5488330845375998E-2</c:v>
                </c:pt>
                <c:pt idx="2">
                  <c:v>1.3775793379045E-2</c:v>
                </c:pt>
                <c:pt idx="3">
                  <c:v>0.15953378468879001</c:v>
                </c:pt>
              </c:numCache>
            </c:numRef>
          </c:val>
          <c:extLst>
            <c:ext xmlns:c16="http://schemas.microsoft.com/office/drawing/2014/chart" uri="{C3380CC4-5D6E-409C-BE32-E72D297353CC}">
              <c16:uniqueId val="{00000002-237D-4305-AC19-83CECEE67E29}"/>
            </c:ext>
          </c:extLst>
        </c:ser>
        <c:ser>
          <c:idx val="3"/>
          <c:order val="3"/>
          <c:tx>
            <c:strRef>
              <c:f>Sheet1!$E$1</c:f>
              <c:strCache>
                <c:ptCount val="1"/>
                <c:pt idx="0">
                  <c:v>bankinter</c:v>
                </c:pt>
              </c:strCache>
            </c:strRef>
          </c:tx>
          <c:spPr>
            <a:solidFill>
              <a:schemeClr val="accent4"/>
            </a:solidFill>
            <a:ln>
              <a:noFill/>
            </a:ln>
            <a:effectLst/>
          </c:spPr>
          <c:invertIfNegative val="0"/>
          <c:cat>
            <c:strRef>
              <c:f>Sheet1!$A$2:$A$5</c:f>
              <c:strCache>
                <c:ptCount val="4"/>
                <c:pt idx="0">
                  <c:v>Link</c:v>
                </c:pt>
                <c:pt idx="1">
                  <c:v>Photo</c:v>
                </c:pt>
                <c:pt idx="2">
                  <c:v>Video</c:v>
                </c:pt>
                <c:pt idx="3">
                  <c:v>Status</c:v>
                </c:pt>
              </c:strCache>
            </c:strRef>
          </c:cat>
          <c:val>
            <c:numRef>
              <c:f>Sheet1!$E$2:$E$5</c:f>
              <c:numCache>
                <c:formatCode>General</c:formatCode>
                <c:ptCount val="4"/>
                <c:pt idx="0">
                  <c:v>5.7612951175471001E-2</c:v>
                </c:pt>
                <c:pt idx="1">
                  <c:v>3.8346951417362003E-2</c:v>
                </c:pt>
                <c:pt idx="2">
                  <c:v>0</c:v>
                </c:pt>
                <c:pt idx="3">
                  <c:v>0</c:v>
                </c:pt>
              </c:numCache>
            </c:numRef>
          </c:val>
          <c:extLst>
            <c:ext xmlns:c16="http://schemas.microsoft.com/office/drawing/2014/chart" uri="{C3380CC4-5D6E-409C-BE32-E72D297353CC}">
              <c16:uniqueId val="{00000003-237D-4305-AC19-83CECEE67E29}"/>
            </c:ext>
          </c:extLst>
        </c:ser>
        <c:ser>
          <c:idx val="4"/>
          <c:order val="4"/>
          <c:tx>
            <c:strRef>
              <c:f>Sheet1!$F$1</c:f>
              <c:strCache>
                <c:ptCount val="1"/>
                <c:pt idx="0">
                  <c:v>BBVA España</c:v>
                </c:pt>
              </c:strCache>
            </c:strRef>
          </c:tx>
          <c:spPr>
            <a:solidFill>
              <a:schemeClr val="accent5"/>
            </a:solidFill>
            <a:ln>
              <a:noFill/>
            </a:ln>
            <a:effectLst/>
          </c:spPr>
          <c:invertIfNegative val="0"/>
          <c:cat>
            <c:strRef>
              <c:f>Sheet1!$A$2:$A$5</c:f>
              <c:strCache>
                <c:ptCount val="4"/>
                <c:pt idx="0">
                  <c:v>Link</c:v>
                </c:pt>
                <c:pt idx="1">
                  <c:v>Photo</c:v>
                </c:pt>
                <c:pt idx="2">
                  <c:v>Video</c:v>
                </c:pt>
                <c:pt idx="3">
                  <c:v>Status</c:v>
                </c:pt>
              </c:strCache>
            </c:strRef>
          </c:cat>
          <c:val>
            <c:numRef>
              <c:f>Sheet1!$F$2:$F$5</c:f>
              <c:numCache>
                <c:formatCode>General</c:formatCode>
                <c:ptCount val="4"/>
                <c:pt idx="0">
                  <c:v>3.4690674841421E-2</c:v>
                </c:pt>
                <c:pt idx="1">
                  <c:v>1.4866302800232E-2</c:v>
                </c:pt>
                <c:pt idx="2">
                  <c:v>7.1363749381779001E-2</c:v>
                </c:pt>
                <c:pt idx="3">
                  <c:v>0</c:v>
                </c:pt>
              </c:numCache>
            </c:numRef>
          </c:val>
          <c:extLst>
            <c:ext xmlns:c16="http://schemas.microsoft.com/office/drawing/2014/chart" uri="{C3380CC4-5D6E-409C-BE32-E72D297353CC}">
              <c16:uniqueId val="{00000004-237D-4305-AC19-83CECEE67E29}"/>
            </c:ext>
          </c:extLst>
        </c:ser>
        <c:dLbls>
          <c:showLegendKey val="0"/>
          <c:showVal val="0"/>
          <c:showCatName val="0"/>
          <c:showSerName val="0"/>
          <c:showPercent val="0"/>
          <c:showBubbleSize val="0"/>
        </c:dLbls>
        <c:gapWidth val="219"/>
        <c:overlap val="-27"/>
        <c:axId val="276421096"/>
        <c:axId val="276419128"/>
      </c:barChart>
      <c:catAx>
        <c:axId val="276421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19128"/>
        <c:crosses val="autoZero"/>
        <c:auto val="1"/>
        <c:lblAlgn val="ctr"/>
        <c:lblOffset val="100"/>
        <c:noMultiLvlLbl val="0"/>
      </c:catAx>
      <c:valAx>
        <c:axId val="27641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21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Sheet1!$B$2:$B$6</c:f>
              <c:numCache>
                <c:formatCode>General</c:formatCode>
                <c:ptCount val="5"/>
                <c:pt idx="0">
                  <c:v>15691</c:v>
                </c:pt>
                <c:pt idx="1">
                  <c:v>1002</c:v>
                </c:pt>
                <c:pt idx="2">
                  <c:v>1803</c:v>
                </c:pt>
                <c:pt idx="3">
                  <c:v>855</c:v>
                </c:pt>
                <c:pt idx="4">
                  <c:v>2546</c:v>
                </c:pt>
              </c:numCache>
            </c:numRef>
          </c:val>
          <c:extLst>
            <c:ext xmlns:c16="http://schemas.microsoft.com/office/drawing/2014/chart" uri="{C3380CC4-5D6E-409C-BE32-E72D297353CC}">
              <c16:uniqueId val="{00000000-D7B0-4F38-9F80-B44CEE2B4354}"/>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Sheet1!$C$2:$C$6</c:f>
              <c:numCache>
                <c:formatCode>General</c:formatCode>
                <c:ptCount val="5"/>
                <c:pt idx="0">
                  <c:v>708</c:v>
                </c:pt>
                <c:pt idx="1">
                  <c:v>32</c:v>
                </c:pt>
                <c:pt idx="2">
                  <c:v>82</c:v>
                </c:pt>
                <c:pt idx="3">
                  <c:v>19</c:v>
                </c:pt>
                <c:pt idx="4">
                  <c:v>127</c:v>
                </c:pt>
              </c:numCache>
            </c:numRef>
          </c:val>
          <c:extLst>
            <c:ext xmlns:c16="http://schemas.microsoft.com/office/drawing/2014/chart" uri="{C3380CC4-5D6E-409C-BE32-E72D297353CC}">
              <c16:uniqueId val="{00000001-D7B0-4F38-9F80-B44CEE2B4354}"/>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Sheet1!$D$2:$D$6</c:f>
              <c:numCache>
                <c:formatCode>General</c:formatCode>
                <c:ptCount val="5"/>
                <c:pt idx="0">
                  <c:v>131</c:v>
                </c:pt>
                <c:pt idx="1">
                  <c:v>2</c:v>
                </c:pt>
                <c:pt idx="2">
                  <c:v>29</c:v>
                </c:pt>
                <c:pt idx="3">
                  <c:v>1</c:v>
                </c:pt>
                <c:pt idx="4">
                  <c:v>37</c:v>
                </c:pt>
              </c:numCache>
            </c:numRef>
          </c:val>
          <c:extLst>
            <c:ext xmlns:c16="http://schemas.microsoft.com/office/drawing/2014/chart" uri="{C3380CC4-5D6E-409C-BE32-E72D297353CC}">
              <c16:uniqueId val="{00000002-D7B0-4F38-9F80-B44CEE2B4354}"/>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Sheet1!$E$2:$E$6</c:f>
              <c:numCache>
                <c:formatCode>General</c:formatCode>
                <c:ptCount val="5"/>
                <c:pt idx="0">
                  <c:v>70</c:v>
                </c:pt>
                <c:pt idx="1">
                  <c:v>0</c:v>
                </c:pt>
                <c:pt idx="2">
                  <c:v>79</c:v>
                </c:pt>
                <c:pt idx="3">
                  <c:v>5</c:v>
                </c:pt>
                <c:pt idx="4">
                  <c:v>5</c:v>
                </c:pt>
              </c:numCache>
            </c:numRef>
          </c:val>
          <c:extLst>
            <c:ext xmlns:c16="http://schemas.microsoft.com/office/drawing/2014/chart" uri="{C3380CC4-5D6E-409C-BE32-E72D297353CC}">
              <c16:uniqueId val="{00000003-D7B0-4F38-9F80-B44CEE2B4354}"/>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Sheet1!$F$2:$F$6</c:f>
              <c:numCache>
                <c:formatCode>General</c:formatCode>
                <c:ptCount val="5"/>
                <c:pt idx="0">
                  <c:v>31</c:v>
                </c:pt>
                <c:pt idx="1">
                  <c:v>0</c:v>
                </c:pt>
                <c:pt idx="2">
                  <c:v>25</c:v>
                </c:pt>
                <c:pt idx="3">
                  <c:v>1</c:v>
                </c:pt>
                <c:pt idx="4">
                  <c:v>5</c:v>
                </c:pt>
              </c:numCache>
            </c:numRef>
          </c:val>
          <c:extLst>
            <c:ext xmlns:c16="http://schemas.microsoft.com/office/drawing/2014/chart" uri="{C3380CC4-5D6E-409C-BE32-E72D297353CC}">
              <c16:uniqueId val="{00000004-D7B0-4F38-9F80-B44CEE2B4354}"/>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Sheet1!$G$2:$G$6</c:f>
              <c:numCache>
                <c:formatCode>General</c:formatCode>
                <c:ptCount val="5"/>
                <c:pt idx="0">
                  <c:v>400</c:v>
                </c:pt>
                <c:pt idx="1">
                  <c:v>3</c:v>
                </c:pt>
                <c:pt idx="2">
                  <c:v>177</c:v>
                </c:pt>
                <c:pt idx="3">
                  <c:v>5</c:v>
                </c:pt>
                <c:pt idx="4">
                  <c:v>101</c:v>
                </c:pt>
              </c:numCache>
            </c:numRef>
          </c:val>
          <c:extLst>
            <c:ext xmlns:c16="http://schemas.microsoft.com/office/drawing/2014/chart" uri="{C3380CC4-5D6E-409C-BE32-E72D297353CC}">
              <c16:uniqueId val="{00000005-D7B0-4F38-9F80-B44CEE2B435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Sheet1!$H$2:$H$6</c:f>
              <c:numCache>
                <c:formatCode>General</c:formatCode>
                <c:ptCount val="5"/>
                <c:pt idx="0">
                  <c:v>1927</c:v>
                </c:pt>
                <c:pt idx="1">
                  <c:v>168</c:v>
                </c:pt>
                <c:pt idx="2">
                  <c:v>1193</c:v>
                </c:pt>
                <c:pt idx="3">
                  <c:v>89</c:v>
                </c:pt>
                <c:pt idx="4">
                  <c:v>1142</c:v>
                </c:pt>
              </c:numCache>
            </c:numRef>
          </c:val>
          <c:extLst>
            <c:ext xmlns:c16="http://schemas.microsoft.com/office/drawing/2014/chart" uri="{C3380CC4-5D6E-409C-BE32-E72D297353CC}">
              <c16:uniqueId val="{00000006-D7B0-4F38-9F80-B44CEE2B435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Sheet1!$I$2:$I$6</c:f>
              <c:numCache>
                <c:formatCode>General</c:formatCode>
                <c:ptCount val="5"/>
                <c:pt idx="0">
                  <c:v>1516</c:v>
                </c:pt>
                <c:pt idx="1">
                  <c:v>156</c:v>
                </c:pt>
                <c:pt idx="2">
                  <c:v>221</c:v>
                </c:pt>
                <c:pt idx="3">
                  <c:v>351</c:v>
                </c:pt>
                <c:pt idx="4">
                  <c:v>1386</c:v>
                </c:pt>
              </c:numCache>
            </c:numRef>
          </c:val>
          <c:extLst>
            <c:ext xmlns:c16="http://schemas.microsoft.com/office/drawing/2014/chart" uri="{C3380CC4-5D6E-409C-BE32-E72D297353CC}">
              <c16:uniqueId val="{00000007-D7B0-4F38-9F80-B44CEE2B4354}"/>
            </c:ext>
          </c:extLst>
        </c:ser>
        <c:dLbls>
          <c:showLegendKey val="0"/>
          <c:showVal val="0"/>
          <c:showCatName val="0"/>
          <c:showSerName val="0"/>
          <c:showPercent val="0"/>
          <c:showBubbleSize val="0"/>
        </c:dLbls>
        <c:gapWidth val="150"/>
        <c:overlap val="100"/>
        <c:axId val="276417160"/>
        <c:axId val="276424704"/>
      </c:barChart>
      <c:catAx>
        <c:axId val="27641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24704"/>
        <c:crosses val="autoZero"/>
        <c:auto val="1"/>
        <c:lblAlgn val="ctr"/>
        <c:lblOffset val="100"/>
        <c:noMultiLvlLbl val="0"/>
      </c:catAx>
      <c:valAx>
        <c:axId val="276424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1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3</c:v>
                </c:pt>
                <c:pt idx="1">
                  <c:v>0</c:v>
                </c:pt>
                <c:pt idx="2">
                  <c:v>0</c:v>
                </c:pt>
                <c:pt idx="3">
                  <c:v>0</c:v>
                </c:pt>
                <c:pt idx="4">
                  <c:v>2</c:v>
                </c:pt>
              </c:numCache>
            </c:numRef>
          </c:val>
          <c:extLst>
            <c:ext xmlns:c16="http://schemas.microsoft.com/office/drawing/2014/chart" uri="{C3380CC4-5D6E-409C-BE32-E72D297353CC}">
              <c16:uniqueId val="{00000000-3D20-43ED-8E86-ABAA8F6EF867}"/>
            </c:ext>
          </c:extLst>
        </c:ser>
        <c:ser>
          <c:idx val="1"/>
          <c:order val="1"/>
          <c:tx>
            <c:strRef>
              <c:f>Sheet1!$C$1</c:f>
              <c:strCache>
                <c:ptCount val="1"/>
                <c:pt idx="0">
                  <c:v>Banco Sabadell</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3D20-43ED-8E86-ABAA8F6EF867}"/>
            </c:ext>
          </c:extLst>
        </c:ser>
        <c:ser>
          <c:idx val="2"/>
          <c:order val="2"/>
          <c:tx>
            <c:strRef>
              <c:f>Sheet1!$D$1</c:f>
              <c:strCache>
                <c:ptCount val="1"/>
                <c:pt idx="0">
                  <c:v>ING España</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5</c:v>
                </c:pt>
                <c:pt idx="1">
                  <c:v>2</c:v>
                </c:pt>
                <c:pt idx="2">
                  <c:v>3</c:v>
                </c:pt>
                <c:pt idx="3">
                  <c:v>1</c:v>
                </c:pt>
                <c:pt idx="4">
                  <c:v>9</c:v>
                </c:pt>
              </c:numCache>
            </c:numRef>
          </c:val>
          <c:extLst>
            <c:ext xmlns:c16="http://schemas.microsoft.com/office/drawing/2014/chart" uri="{C3380CC4-5D6E-409C-BE32-E72D297353CC}">
              <c16:uniqueId val="{00000002-3D20-43ED-8E86-ABAA8F6EF867}"/>
            </c:ext>
          </c:extLst>
        </c:ser>
        <c:ser>
          <c:idx val="3"/>
          <c:order val="3"/>
          <c:tx>
            <c:strRef>
              <c:f>Sheet1!$E$1</c:f>
              <c:strCache>
                <c:ptCount val="1"/>
                <c:pt idx="0">
                  <c:v>bankinter</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1</c:v>
                </c:pt>
                <c:pt idx="3">
                  <c:v>0</c:v>
                </c:pt>
                <c:pt idx="4">
                  <c:v>0</c:v>
                </c:pt>
              </c:numCache>
            </c:numRef>
          </c:val>
          <c:extLst>
            <c:ext xmlns:c16="http://schemas.microsoft.com/office/drawing/2014/chart" uri="{C3380CC4-5D6E-409C-BE32-E72D297353CC}">
              <c16:uniqueId val="{00000003-3D20-43ED-8E86-ABAA8F6EF867}"/>
            </c:ext>
          </c:extLst>
        </c:ser>
        <c:ser>
          <c:idx val="4"/>
          <c:order val="4"/>
          <c:tx>
            <c:strRef>
              <c:f>Sheet1!$F$1</c:f>
              <c:strCache>
                <c:ptCount val="1"/>
                <c:pt idx="0">
                  <c:v>BBVA España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3D20-43ED-8E86-ABAA8F6EF867}"/>
            </c:ext>
          </c:extLst>
        </c:ser>
        <c:dLbls>
          <c:showLegendKey val="0"/>
          <c:showVal val="0"/>
          <c:showCatName val="0"/>
          <c:showSerName val="0"/>
          <c:showPercent val="0"/>
          <c:showBubbleSize val="0"/>
        </c:dLbls>
        <c:gapWidth val="219"/>
        <c:overlap val="-27"/>
        <c:axId val="462948912"/>
        <c:axId val="462948584"/>
      </c:barChart>
      <c:catAx>
        <c:axId val="46294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48584"/>
        <c:crosses val="autoZero"/>
        <c:auto val="1"/>
        <c:lblAlgn val="ctr"/>
        <c:lblOffset val="100"/>
        <c:noMultiLvlLbl val="0"/>
      </c:catAx>
      <c:valAx>
        <c:axId val="46294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4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1</c:v>
                </c:pt>
                <c:pt idx="4">
                  <c:v>3</c:v>
                </c:pt>
                <c:pt idx="5">
                  <c:v>0</c:v>
                </c:pt>
                <c:pt idx="6">
                  <c:v>0</c:v>
                </c:pt>
              </c:numCache>
            </c:numRef>
          </c:val>
          <c:extLst>
            <c:ext xmlns:c16="http://schemas.microsoft.com/office/drawing/2014/chart" uri="{C3380CC4-5D6E-409C-BE32-E72D297353CC}">
              <c16:uniqueId val="{00000000-8DE9-41CD-9F89-F154D3F7A912}"/>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8DE9-41CD-9F89-F154D3F7A912}"/>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4</c:v>
                </c:pt>
                <c:pt idx="2">
                  <c:v>3</c:v>
                </c:pt>
                <c:pt idx="3">
                  <c:v>9</c:v>
                </c:pt>
                <c:pt idx="4">
                  <c:v>1</c:v>
                </c:pt>
                <c:pt idx="5">
                  <c:v>1</c:v>
                </c:pt>
                <c:pt idx="6">
                  <c:v>0</c:v>
                </c:pt>
              </c:numCache>
            </c:numRef>
          </c:val>
          <c:extLst>
            <c:ext xmlns:c16="http://schemas.microsoft.com/office/drawing/2014/chart" uri="{C3380CC4-5D6E-409C-BE32-E72D297353CC}">
              <c16:uniqueId val="{00000002-8DE9-41CD-9F89-F154D3F7A912}"/>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0</c:v>
                </c:pt>
                <c:pt idx="3">
                  <c:v>0</c:v>
                </c:pt>
                <c:pt idx="4">
                  <c:v>0</c:v>
                </c:pt>
                <c:pt idx="5">
                  <c:v>0</c:v>
                </c:pt>
                <c:pt idx="6">
                  <c:v>0</c:v>
                </c:pt>
              </c:numCache>
            </c:numRef>
          </c:val>
          <c:extLst>
            <c:ext xmlns:c16="http://schemas.microsoft.com/office/drawing/2014/chart" uri="{C3380CC4-5D6E-409C-BE32-E72D297353CC}">
              <c16:uniqueId val="{00000003-8DE9-41CD-9F89-F154D3F7A912}"/>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8DE9-41CD-9F89-F154D3F7A912}"/>
            </c:ext>
          </c:extLst>
        </c:ser>
        <c:dLbls>
          <c:showLegendKey val="0"/>
          <c:showVal val="0"/>
          <c:showCatName val="0"/>
          <c:showSerName val="0"/>
          <c:showPercent val="0"/>
          <c:showBubbleSize val="0"/>
        </c:dLbls>
        <c:gapWidth val="219"/>
        <c:overlap val="-27"/>
        <c:axId val="489808824"/>
        <c:axId val="489809152"/>
      </c:barChart>
      <c:catAx>
        <c:axId val="489808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809152"/>
        <c:crosses val="autoZero"/>
        <c:auto val="1"/>
        <c:lblAlgn val="ctr"/>
        <c:lblOffset val="100"/>
        <c:noMultiLvlLbl val="0"/>
      </c:catAx>
      <c:valAx>
        <c:axId val="48980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808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2E403-20DD-4EFE-B6CB-CD32C850CE36}"/>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F367D94F-326E-491C-B8F8-4215B5EC199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099482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74455-68F9-4DF9-ABEF-77181656E1A7}"/>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C1C14013-50C3-40E4-8DF8-28B14381BA48}"/>
              </a:ext>
            </a:extLst>
          </p:cNvPr>
          <p:cNvGraphicFramePr>
            <a:graphicFrameLocks noGrp="1"/>
          </p:cNvGraphicFramePr>
          <p:nvPr>
            <p:ph type="tbl" sz="quarter" idx="13"/>
            <p:extLst>
              <p:ext uri="{D42A27DB-BD31-4B8C-83A1-F6EECF244321}">
                <p14:modId xmlns:p14="http://schemas.microsoft.com/office/powerpoint/2010/main" val="2679501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56492853"/>
                    </a:ext>
                  </a:extLst>
                </a:gridCol>
                <a:gridCol w="740664">
                  <a:extLst>
                    <a:ext uri="{9D8B030D-6E8A-4147-A177-3AD203B41FA5}">
                      <a16:colId xmlns:a16="http://schemas.microsoft.com/office/drawing/2014/main" val="521481619"/>
                    </a:ext>
                  </a:extLst>
                </a:gridCol>
                <a:gridCol w="740664">
                  <a:extLst>
                    <a:ext uri="{9D8B030D-6E8A-4147-A177-3AD203B41FA5}">
                      <a16:colId xmlns:a16="http://schemas.microsoft.com/office/drawing/2014/main" val="3846498489"/>
                    </a:ext>
                  </a:extLst>
                </a:gridCol>
                <a:gridCol w="740664">
                  <a:extLst>
                    <a:ext uri="{9D8B030D-6E8A-4147-A177-3AD203B41FA5}">
                      <a16:colId xmlns:a16="http://schemas.microsoft.com/office/drawing/2014/main" val="2231489868"/>
                    </a:ext>
                  </a:extLst>
                </a:gridCol>
                <a:gridCol w="740664">
                  <a:extLst>
                    <a:ext uri="{9D8B030D-6E8A-4147-A177-3AD203B41FA5}">
                      <a16:colId xmlns:a16="http://schemas.microsoft.com/office/drawing/2014/main" val="3873305220"/>
                    </a:ext>
                  </a:extLst>
                </a:gridCol>
                <a:gridCol w="740664">
                  <a:extLst>
                    <a:ext uri="{9D8B030D-6E8A-4147-A177-3AD203B41FA5}">
                      <a16:colId xmlns:a16="http://schemas.microsoft.com/office/drawing/2014/main" val="3285544695"/>
                    </a:ext>
                  </a:extLst>
                </a:gridCol>
                <a:gridCol w="740664">
                  <a:extLst>
                    <a:ext uri="{9D8B030D-6E8A-4147-A177-3AD203B41FA5}">
                      <a16:colId xmlns:a16="http://schemas.microsoft.com/office/drawing/2014/main" val="4085673883"/>
                    </a:ext>
                  </a:extLst>
                </a:gridCol>
                <a:gridCol w="740664">
                  <a:extLst>
                    <a:ext uri="{9D8B030D-6E8A-4147-A177-3AD203B41FA5}">
                      <a16:colId xmlns:a16="http://schemas.microsoft.com/office/drawing/2014/main" val="11600820"/>
                    </a:ext>
                  </a:extLst>
                </a:gridCol>
                <a:gridCol w="740664">
                  <a:extLst>
                    <a:ext uri="{9D8B030D-6E8A-4147-A177-3AD203B41FA5}">
                      <a16:colId xmlns:a16="http://schemas.microsoft.com/office/drawing/2014/main" val="2508660399"/>
                    </a:ext>
                  </a:extLst>
                </a:gridCol>
                <a:gridCol w="740664">
                  <a:extLst>
                    <a:ext uri="{9D8B030D-6E8A-4147-A177-3AD203B41FA5}">
                      <a16:colId xmlns:a16="http://schemas.microsoft.com/office/drawing/2014/main" val="7757344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0331657"/>
                  </a:ext>
                </a:extLst>
              </a:tr>
              <a:tr h="370840">
                <a:tc>
                  <a:txBody>
                    <a:bodyPr/>
                    <a:lstStyle/>
                    <a:p>
                      <a:r>
                        <a:rPr lang="en-US" sz="1000"/>
                        <a:t>ING España</a:t>
                      </a:r>
                    </a:p>
                  </a:txBody>
                  <a:tcPr/>
                </a:tc>
                <a:tc>
                  <a:txBody>
                    <a:bodyPr/>
                    <a:lstStyle/>
                    <a:p>
                      <a:r>
                        <a:rPr lang="en-US" sz="1000"/>
                        <a:t>252472</a:t>
                      </a:r>
                    </a:p>
                  </a:txBody>
                  <a:tcPr/>
                </a:tc>
                <a:tc>
                  <a:txBody>
                    <a:bodyPr/>
                    <a:lstStyle/>
                    <a:p>
                      <a:r>
                        <a:rPr lang="en-US" sz="1000"/>
                        <a:t>1684</a:t>
                      </a:r>
                    </a:p>
                  </a:txBody>
                  <a:tcPr/>
                </a:tc>
                <a:tc>
                  <a:txBody>
                    <a:bodyPr/>
                    <a:lstStyle/>
                    <a:p>
                      <a:r>
                        <a:rPr lang="en-US" sz="1000"/>
                        <a:t>38</a:t>
                      </a:r>
                    </a:p>
                  </a:txBody>
                  <a:tcPr/>
                </a:tc>
                <a:tc>
                  <a:txBody>
                    <a:bodyPr/>
                    <a:lstStyle/>
                    <a:p>
                      <a:r>
                        <a:rPr lang="en-US" sz="1000"/>
                        <a:t>2195</a:t>
                      </a:r>
                    </a:p>
                  </a:txBody>
                  <a:tcPr/>
                </a:tc>
                <a:tc>
                  <a:txBody>
                    <a:bodyPr/>
                    <a:lstStyle/>
                    <a:p>
                      <a:r>
                        <a:rPr lang="en-US" sz="1000"/>
                        <a:t>1193</a:t>
                      </a:r>
                    </a:p>
                  </a:txBody>
                  <a:tcPr/>
                </a:tc>
                <a:tc>
                  <a:txBody>
                    <a:bodyPr/>
                    <a:lstStyle/>
                    <a:p>
                      <a:r>
                        <a:rPr lang="en-US" sz="1000"/>
                        <a:t>221</a:t>
                      </a:r>
                    </a:p>
                  </a:txBody>
                  <a:tcPr/>
                </a:tc>
                <a:tc>
                  <a:txBody>
                    <a:bodyPr/>
                    <a:lstStyle/>
                    <a:p>
                      <a:r>
                        <a:rPr lang="en-US" sz="1000"/>
                        <a:t>41</a:t>
                      </a:r>
                    </a:p>
                  </a:txBody>
                  <a:tcPr/>
                </a:tc>
                <a:tc>
                  <a:txBody>
                    <a:bodyPr/>
                    <a:lstStyle/>
                    <a:p>
                      <a:r>
                        <a:rPr lang="en-US" sz="1000"/>
                        <a:t>0.0377%</a:t>
                      </a:r>
                    </a:p>
                  </a:txBody>
                  <a:tcPr/>
                </a:tc>
                <a:tc>
                  <a:txBody>
                    <a:bodyPr/>
                    <a:lstStyle/>
                    <a:p>
                      <a:r>
                        <a:rPr lang="en-US" sz="1000"/>
                        <a:t>55.0%</a:t>
                      </a:r>
                    </a:p>
                  </a:txBody>
                  <a:tcPr/>
                </a:tc>
                <a:extLst>
                  <a:ext uri="{0D108BD9-81ED-4DB2-BD59-A6C34878D82A}">
                    <a16:rowId xmlns:a16="http://schemas.microsoft.com/office/drawing/2014/main" val="2962604734"/>
                  </a:ext>
                </a:extLst>
              </a:tr>
              <a:tr h="370840">
                <a:tc>
                  <a:txBody>
                    <a:bodyPr/>
                    <a:lstStyle/>
                    <a:p>
                      <a:r>
                        <a:rPr lang="en-US" sz="1000"/>
                        <a:t>BBVA España</a:t>
                      </a:r>
                    </a:p>
                  </a:txBody>
                  <a:tcPr/>
                </a:tc>
                <a:tc>
                  <a:txBody>
                    <a:bodyPr/>
                    <a:lstStyle/>
                    <a:p>
                      <a:r>
                        <a:rPr lang="en-US" sz="1000"/>
                        <a:t>167759</a:t>
                      </a:r>
                    </a:p>
                  </a:txBody>
                  <a:tcPr/>
                </a:tc>
                <a:tc>
                  <a:txBody>
                    <a:bodyPr/>
                    <a:lstStyle/>
                    <a:p>
                      <a:r>
                        <a:rPr lang="en-US" sz="1000"/>
                        <a:t>2119</a:t>
                      </a:r>
                    </a:p>
                  </a:txBody>
                  <a:tcPr/>
                </a:tc>
                <a:tc>
                  <a:txBody>
                    <a:bodyPr/>
                    <a:lstStyle/>
                    <a:p>
                      <a:r>
                        <a:rPr lang="en-US" sz="1000"/>
                        <a:t>66</a:t>
                      </a:r>
                    </a:p>
                  </a:txBody>
                  <a:tcPr/>
                </a:tc>
                <a:tc>
                  <a:txBody>
                    <a:bodyPr/>
                    <a:lstStyle/>
                    <a:p>
                      <a:r>
                        <a:rPr lang="en-US" sz="1000"/>
                        <a:t>2821</a:t>
                      </a:r>
                    </a:p>
                  </a:txBody>
                  <a:tcPr/>
                </a:tc>
                <a:tc>
                  <a:txBody>
                    <a:bodyPr/>
                    <a:lstStyle/>
                    <a:p>
                      <a:r>
                        <a:rPr lang="en-US" sz="1000"/>
                        <a:t>1142</a:t>
                      </a:r>
                    </a:p>
                  </a:txBody>
                  <a:tcPr/>
                </a:tc>
                <a:tc>
                  <a:txBody>
                    <a:bodyPr/>
                    <a:lstStyle/>
                    <a:p>
                      <a:r>
                        <a:rPr lang="en-US" sz="1000"/>
                        <a:t>1386</a:t>
                      </a:r>
                    </a:p>
                  </a:txBody>
                  <a:tcPr/>
                </a:tc>
                <a:tc>
                  <a:txBody>
                    <a:bodyPr/>
                    <a:lstStyle/>
                    <a:p>
                      <a:r>
                        <a:rPr lang="en-US" sz="1000"/>
                        <a:t>0</a:t>
                      </a:r>
                    </a:p>
                  </a:txBody>
                  <a:tcPr/>
                </a:tc>
                <a:tc>
                  <a:txBody>
                    <a:bodyPr/>
                    <a:lstStyle/>
                    <a:p>
                      <a:r>
                        <a:rPr lang="en-US" sz="1000"/>
                        <a:t>0.0486%</a:t>
                      </a:r>
                    </a:p>
                  </a:txBody>
                  <a:tcPr/>
                </a:tc>
                <a:tc>
                  <a:txBody>
                    <a:bodyPr/>
                    <a:lstStyle/>
                    <a:p>
                      <a:r>
                        <a:rPr lang="en-US" sz="1000"/>
                        <a:t>0.0%</a:t>
                      </a:r>
                    </a:p>
                  </a:txBody>
                  <a:tcPr/>
                </a:tc>
                <a:extLst>
                  <a:ext uri="{0D108BD9-81ED-4DB2-BD59-A6C34878D82A}">
                    <a16:rowId xmlns:a16="http://schemas.microsoft.com/office/drawing/2014/main" val="2813361073"/>
                  </a:ext>
                </a:extLst>
              </a:tr>
              <a:tr h="370840">
                <a:tc>
                  <a:txBody>
                    <a:bodyPr/>
                    <a:lstStyle/>
                    <a:p>
                      <a:r>
                        <a:rPr lang="en-US" sz="1000"/>
                        <a:t>Banco Santander España</a:t>
                      </a:r>
                    </a:p>
                  </a:txBody>
                  <a:tcPr/>
                </a:tc>
                <a:tc>
                  <a:txBody>
                    <a:bodyPr/>
                    <a:lstStyle/>
                    <a:p>
                      <a:r>
                        <a:rPr lang="en-US" sz="1000"/>
                        <a:t>163104</a:t>
                      </a:r>
                    </a:p>
                  </a:txBody>
                  <a:tcPr/>
                </a:tc>
                <a:tc>
                  <a:txBody>
                    <a:bodyPr/>
                    <a:lstStyle/>
                    <a:p>
                      <a:r>
                        <a:rPr lang="en-US" sz="1000"/>
                        <a:t>3735</a:t>
                      </a:r>
                    </a:p>
                  </a:txBody>
                  <a:tcPr/>
                </a:tc>
                <a:tc>
                  <a:txBody>
                    <a:bodyPr/>
                    <a:lstStyle/>
                    <a:p>
                      <a:r>
                        <a:rPr lang="en-US" sz="1000"/>
                        <a:t>32</a:t>
                      </a:r>
                    </a:p>
                  </a:txBody>
                  <a:tcPr/>
                </a:tc>
                <a:tc>
                  <a:txBody>
                    <a:bodyPr/>
                    <a:lstStyle/>
                    <a:p>
                      <a:r>
                        <a:rPr lang="en-US" sz="1000"/>
                        <a:t>17031</a:t>
                      </a:r>
                    </a:p>
                  </a:txBody>
                  <a:tcPr/>
                </a:tc>
                <a:tc>
                  <a:txBody>
                    <a:bodyPr/>
                    <a:lstStyle/>
                    <a:p>
                      <a:r>
                        <a:rPr lang="en-US" sz="1000"/>
                        <a:t>1927</a:t>
                      </a:r>
                    </a:p>
                  </a:txBody>
                  <a:tcPr/>
                </a:tc>
                <a:tc>
                  <a:txBody>
                    <a:bodyPr/>
                    <a:lstStyle/>
                    <a:p>
                      <a:r>
                        <a:rPr lang="en-US" sz="1000"/>
                        <a:t>1516</a:t>
                      </a:r>
                    </a:p>
                  </a:txBody>
                  <a:tcPr/>
                </a:tc>
                <a:tc>
                  <a:txBody>
                    <a:bodyPr/>
                    <a:lstStyle/>
                    <a:p>
                      <a:r>
                        <a:rPr lang="en-US" sz="1000"/>
                        <a:t>24</a:t>
                      </a:r>
                    </a:p>
                  </a:txBody>
                  <a:tcPr/>
                </a:tc>
                <a:tc>
                  <a:txBody>
                    <a:bodyPr/>
                    <a:lstStyle/>
                    <a:p>
                      <a:r>
                        <a:rPr lang="en-US" sz="1000"/>
                        <a:t>0.3968%</a:t>
                      </a:r>
                    </a:p>
                  </a:txBody>
                  <a:tcPr/>
                </a:tc>
                <a:tc>
                  <a:txBody>
                    <a:bodyPr/>
                    <a:lstStyle/>
                    <a:p>
                      <a:r>
                        <a:rPr lang="en-US" sz="1000"/>
                        <a:t>60.0%</a:t>
                      </a:r>
                    </a:p>
                  </a:txBody>
                  <a:tcPr/>
                </a:tc>
                <a:extLst>
                  <a:ext uri="{0D108BD9-81ED-4DB2-BD59-A6C34878D82A}">
                    <a16:rowId xmlns:a16="http://schemas.microsoft.com/office/drawing/2014/main" val="995611664"/>
                  </a:ext>
                </a:extLst>
              </a:tr>
              <a:tr h="370840">
                <a:tc>
                  <a:txBody>
                    <a:bodyPr/>
                    <a:lstStyle/>
                    <a:p>
                      <a:r>
                        <a:rPr lang="en-US" sz="1000"/>
                        <a:t>bankinter</a:t>
                      </a:r>
                    </a:p>
                  </a:txBody>
                  <a:tcPr/>
                </a:tc>
                <a:tc>
                  <a:txBody>
                    <a:bodyPr/>
                    <a:lstStyle/>
                    <a:p>
                      <a:r>
                        <a:rPr lang="en-US" sz="1000"/>
                        <a:t>102024</a:t>
                      </a:r>
                    </a:p>
                  </a:txBody>
                  <a:tcPr/>
                </a:tc>
                <a:tc>
                  <a:txBody>
                    <a:bodyPr/>
                    <a:lstStyle/>
                    <a:p>
                      <a:r>
                        <a:rPr lang="en-US" sz="1000"/>
                        <a:t>868</a:t>
                      </a:r>
                    </a:p>
                  </a:txBody>
                  <a:tcPr/>
                </a:tc>
                <a:tc>
                  <a:txBody>
                    <a:bodyPr/>
                    <a:lstStyle/>
                    <a:p>
                      <a:r>
                        <a:rPr lang="en-US" sz="1000"/>
                        <a:t>23</a:t>
                      </a:r>
                    </a:p>
                  </a:txBody>
                  <a:tcPr/>
                </a:tc>
                <a:tc>
                  <a:txBody>
                    <a:bodyPr/>
                    <a:lstStyle/>
                    <a:p>
                      <a:r>
                        <a:rPr lang="en-US" sz="1000"/>
                        <a:t>886</a:t>
                      </a:r>
                    </a:p>
                  </a:txBody>
                  <a:tcPr/>
                </a:tc>
                <a:tc>
                  <a:txBody>
                    <a:bodyPr/>
                    <a:lstStyle/>
                    <a:p>
                      <a:r>
                        <a:rPr lang="en-US" sz="1000"/>
                        <a:t>89</a:t>
                      </a:r>
                    </a:p>
                  </a:txBody>
                  <a:tcPr/>
                </a:tc>
                <a:tc>
                  <a:txBody>
                    <a:bodyPr/>
                    <a:lstStyle/>
                    <a:p>
                      <a:r>
                        <a:rPr lang="en-US" sz="1000"/>
                        <a:t>351</a:t>
                      </a:r>
                    </a:p>
                  </a:txBody>
                  <a:tcPr/>
                </a:tc>
                <a:tc>
                  <a:txBody>
                    <a:bodyPr/>
                    <a:lstStyle/>
                    <a:p>
                      <a:r>
                        <a:rPr lang="en-US" sz="1000"/>
                        <a:t>1</a:t>
                      </a:r>
                    </a:p>
                  </a:txBody>
                  <a:tcPr/>
                </a:tc>
                <a:tc>
                  <a:txBody>
                    <a:bodyPr/>
                    <a:lstStyle/>
                    <a:p>
                      <a:r>
                        <a:rPr lang="en-US" sz="1000"/>
                        <a:t>0.0567%</a:t>
                      </a:r>
                    </a:p>
                  </a:txBody>
                  <a:tcPr/>
                </a:tc>
                <a:tc>
                  <a:txBody>
                    <a:bodyPr/>
                    <a:lstStyle/>
                    <a:p>
                      <a:r>
                        <a:rPr lang="en-US" sz="1000"/>
                        <a:t>100.0%</a:t>
                      </a:r>
                    </a:p>
                  </a:txBody>
                  <a:tcPr/>
                </a:tc>
                <a:extLst>
                  <a:ext uri="{0D108BD9-81ED-4DB2-BD59-A6C34878D82A}">
                    <a16:rowId xmlns:a16="http://schemas.microsoft.com/office/drawing/2014/main" val="409200257"/>
                  </a:ext>
                </a:extLst>
              </a:tr>
              <a:tr h="370840">
                <a:tc>
                  <a:txBody>
                    <a:bodyPr/>
                    <a:lstStyle/>
                    <a:p>
                      <a:r>
                        <a:rPr lang="en-US" sz="1000"/>
                        <a:t>Banco Sabadell</a:t>
                      </a:r>
                    </a:p>
                  </a:txBody>
                  <a:tcPr/>
                </a:tc>
                <a:tc>
                  <a:txBody>
                    <a:bodyPr/>
                    <a:lstStyle/>
                    <a:p>
                      <a:r>
                        <a:rPr lang="en-US" sz="1000"/>
                        <a:t>54084</a:t>
                      </a:r>
                    </a:p>
                  </a:txBody>
                  <a:tcPr/>
                </a:tc>
                <a:tc>
                  <a:txBody>
                    <a:bodyPr/>
                    <a:lstStyle/>
                    <a:p>
                      <a:r>
                        <a:rPr lang="en-US" sz="1000"/>
                        <a:t>171</a:t>
                      </a:r>
                    </a:p>
                  </a:txBody>
                  <a:tcPr/>
                </a:tc>
                <a:tc>
                  <a:txBody>
                    <a:bodyPr/>
                    <a:lstStyle/>
                    <a:p>
                      <a:r>
                        <a:rPr lang="en-US" sz="1000"/>
                        <a:t>60</a:t>
                      </a:r>
                    </a:p>
                  </a:txBody>
                  <a:tcPr/>
                </a:tc>
                <a:tc>
                  <a:txBody>
                    <a:bodyPr/>
                    <a:lstStyle/>
                    <a:p>
                      <a:r>
                        <a:rPr lang="en-US" sz="1000"/>
                        <a:t>1039</a:t>
                      </a:r>
                    </a:p>
                  </a:txBody>
                  <a:tcPr/>
                </a:tc>
                <a:tc>
                  <a:txBody>
                    <a:bodyPr/>
                    <a:lstStyle/>
                    <a:p>
                      <a:r>
                        <a:rPr lang="en-US" sz="1000"/>
                        <a:t>168</a:t>
                      </a:r>
                    </a:p>
                  </a:txBody>
                  <a:tcPr/>
                </a:tc>
                <a:tc>
                  <a:txBody>
                    <a:bodyPr/>
                    <a:lstStyle/>
                    <a:p>
                      <a:r>
                        <a:rPr lang="en-US" sz="1000"/>
                        <a:t>156</a:t>
                      </a:r>
                    </a:p>
                  </a:txBody>
                  <a:tcPr/>
                </a:tc>
                <a:tc>
                  <a:txBody>
                    <a:bodyPr/>
                    <a:lstStyle/>
                    <a:p>
                      <a:r>
                        <a:rPr lang="en-US" sz="1000"/>
                        <a:t>0</a:t>
                      </a:r>
                    </a:p>
                  </a:txBody>
                  <a:tcPr/>
                </a:tc>
                <a:tc>
                  <a:txBody>
                    <a:bodyPr/>
                    <a:lstStyle/>
                    <a:p>
                      <a:r>
                        <a:rPr lang="en-US" sz="1000"/>
                        <a:t>0.0421%</a:t>
                      </a:r>
                    </a:p>
                  </a:txBody>
                  <a:tcPr/>
                </a:tc>
                <a:tc>
                  <a:txBody>
                    <a:bodyPr/>
                    <a:lstStyle/>
                    <a:p>
                      <a:r>
                        <a:rPr lang="en-US" sz="1000"/>
                        <a:t>0.0%</a:t>
                      </a:r>
                    </a:p>
                  </a:txBody>
                  <a:tcPr/>
                </a:tc>
                <a:extLst>
                  <a:ext uri="{0D108BD9-81ED-4DB2-BD59-A6C34878D82A}">
                    <a16:rowId xmlns:a16="http://schemas.microsoft.com/office/drawing/2014/main" val="2176388158"/>
                  </a:ext>
                </a:extLst>
              </a:tr>
            </a:tbl>
          </a:graphicData>
        </a:graphic>
      </p:graphicFrame>
      <p:sp>
        <p:nvSpPr>
          <p:cNvPr id="4" name="Text Placeholder 3">
            <a:extLst>
              <a:ext uri="{FF2B5EF4-FFF2-40B4-BE49-F238E27FC236}">
                <a16:creationId xmlns:a16="http://schemas.microsoft.com/office/drawing/2014/main" id="{D3D3BF75-78BD-473A-AE48-9FBFBFF7EBEB}"/>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550844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0A262-A486-4DB5-BD66-BF8398170504}"/>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992FA966-AFFD-4923-A68E-F7B3E82F0585}"/>
              </a:ext>
            </a:extLst>
          </p:cNvPr>
          <p:cNvGraphicFramePr>
            <a:graphicFrameLocks noGrp="1"/>
          </p:cNvGraphicFramePr>
          <p:nvPr>
            <p:ph type="chart" sz="quarter" idx="13"/>
            <p:extLst>
              <p:ext uri="{D42A27DB-BD31-4B8C-83A1-F6EECF244321}">
                <p14:modId xmlns:p14="http://schemas.microsoft.com/office/powerpoint/2010/main" val="3141140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0645CD-226C-49E0-B7A5-40CEF6EB9E16}"/>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43BB2B63-AA25-4061-928D-F896A61EE1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4059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EC6D6-1099-4FDB-91A7-B58DE4D0FA9F}"/>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A794371C-EBA9-4AFB-B814-5CC3751ED6DC}"/>
              </a:ext>
            </a:extLst>
          </p:cNvPr>
          <p:cNvGraphicFramePr>
            <a:graphicFrameLocks noGrp="1"/>
          </p:cNvGraphicFramePr>
          <p:nvPr>
            <p:ph type="chart" sz="quarter" idx="13"/>
            <p:extLst>
              <p:ext uri="{D42A27DB-BD31-4B8C-83A1-F6EECF244321}">
                <p14:modId xmlns:p14="http://schemas.microsoft.com/office/powerpoint/2010/main" val="2217814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890401-D57A-4101-9800-37D1CEE7CC2F}"/>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98AD985B-EFD1-4CA9-B010-C81701B548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1278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45668-3B4C-4102-94D3-464F4A3689FE}"/>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E675046-CC09-47F2-BB8C-95EAD8937113}"/>
              </a:ext>
            </a:extLst>
          </p:cNvPr>
          <p:cNvGraphicFramePr>
            <a:graphicFrameLocks noGrp="1"/>
          </p:cNvGraphicFramePr>
          <p:nvPr>
            <p:ph type="chart" sz="quarter" idx="13"/>
            <p:extLst>
              <p:ext uri="{D42A27DB-BD31-4B8C-83A1-F6EECF244321}">
                <p14:modId xmlns:p14="http://schemas.microsoft.com/office/powerpoint/2010/main" val="4185112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8C00DD-997D-498E-AA27-C4FA71405B66}"/>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02856B58-045E-478C-B836-C5869BF772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6961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7AE6C-0A9B-43EC-A7EB-6E6E6E65DDF8}"/>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30EC252D-30E7-4CD1-800D-70C2E767B28D}"/>
              </a:ext>
            </a:extLst>
          </p:cNvPr>
          <p:cNvGraphicFramePr>
            <a:graphicFrameLocks noGrp="1"/>
          </p:cNvGraphicFramePr>
          <p:nvPr>
            <p:ph type="chart" sz="quarter" idx="13"/>
            <p:extLst>
              <p:ext uri="{D42A27DB-BD31-4B8C-83A1-F6EECF244321}">
                <p14:modId xmlns:p14="http://schemas.microsoft.com/office/powerpoint/2010/main" val="1304182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03C467-436E-4FEB-97FA-33B0AFC3A529}"/>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997A3681-780D-4A68-9E6A-7816A77669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9436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23AC3-2097-471B-9066-CD7474F2400E}"/>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818E6069-FFD8-4493-AAC9-E07A953A8D89}"/>
              </a:ext>
            </a:extLst>
          </p:cNvPr>
          <p:cNvGraphicFramePr>
            <a:graphicFrameLocks noGrp="1"/>
          </p:cNvGraphicFramePr>
          <p:nvPr>
            <p:ph type="chart" sz="quarter" idx="13"/>
            <p:extLst>
              <p:ext uri="{D42A27DB-BD31-4B8C-83A1-F6EECF244321}">
                <p14:modId xmlns:p14="http://schemas.microsoft.com/office/powerpoint/2010/main" val="46052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14D9DC-A3C8-4CCC-9D2D-7F3ABD7F13B9}"/>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9DA8AF67-6542-4582-B458-748CE781D5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639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DA8ED-99CF-4BD8-B77A-C88118B1FEFA}"/>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CB6FA6E5-3100-4CC9-8F76-090CD5AD9ABC}"/>
              </a:ext>
            </a:extLst>
          </p:cNvPr>
          <p:cNvGraphicFramePr>
            <a:graphicFrameLocks noGrp="1"/>
          </p:cNvGraphicFramePr>
          <p:nvPr>
            <p:ph type="tbl" sz="quarter" idx="13"/>
            <p:extLst>
              <p:ext uri="{D42A27DB-BD31-4B8C-83A1-F6EECF244321}">
                <p14:modId xmlns:p14="http://schemas.microsoft.com/office/powerpoint/2010/main" val="1221406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27729825"/>
                    </a:ext>
                  </a:extLst>
                </a:gridCol>
                <a:gridCol w="658368">
                  <a:extLst>
                    <a:ext uri="{9D8B030D-6E8A-4147-A177-3AD203B41FA5}">
                      <a16:colId xmlns:a16="http://schemas.microsoft.com/office/drawing/2014/main" val="3667018592"/>
                    </a:ext>
                  </a:extLst>
                </a:gridCol>
                <a:gridCol w="658368">
                  <a:extLst>
                    <a:ext uri="{9D8B030D-6E8A-4147-A177-3AD203B41FA5}">
                      <a16:colId xmlns:a16="http://schemas.microsoft.com/office/drawing/2014/main" val="3138068702"/>
                    </a:ext>
                  </a:extLst>
                </a:gridCol>
                <a:gridCol w="658368">
                  <a:extLst>
                    <a:ext uri="{9D8B030D-6E8A-4147-A177-3AD203B41FA5}">
                      <a16:colId xmlns:a16="http://schemas.microsoft.com/office/drawing/2014/main" val="3802258555"/>
                    </a:ext>
                  </a:extLst>
                </a:gridCol>
                <a:gridCol w="658368">
                  <a:extLst>
                    <a:ext uri="{9D8B030D-6E8A-4147-A177-3AD203B41FA5}">
                      <a16:colId xmlns:a16="http://schemas.microsoft.com/office/drawing/2014/main" val="2521395045"/>
                    </a:ext>
                  </a:extLst>
                </a:gridCol>
                <a:gridCol w="658368">
                  <a:extLst>
                    <a:ext uri="{9D8B030D-6E8A-4147-A177-3AD203B41FA5}">
                      <a16:colId xmlns:a16="http://schemas.microsoft.com/office/drawing/2014/main" val="2670375736"/>
                    </a:ext>
                  </a:extLst>
                </a:gridCol>
                <a:gridCol w="658368">
                  <a:extLst>
                    <a:ext uri="{9D8B030D-6E8A-4147-A177-3AD203B41FA5}">
                      <a16:colId xmlns:a16="http://schemas.microsoft.com/office/drawing/2014/main" val="3528008271"/>
                    </a:ext>
                  </a:extLst>
                </a:gridCol>
                <a:gridCol w="658368">
                  <a:extLst>
                    <a:ext uri="{9D8B030D-6E8A-4147-A177-3AD203B41FA5}">
                      <a16:colId xmlns:a16="http://schemas.microsoft.com/office/drawing/2014/main" val="1484189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8317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- 2018-02-14 09:00:00</a:t>
                      </a:r>
                      <a:r>
                        <a:rPr kumimoji="0" lang="es-ES" sz="1000" b="0" i="0" u="none" strike="noStrike" kern="1200" cap="none" spc="0" normalizeH="0" baseline="0" noProof="0">
                          <a:ln>
                            <a:noFill/>
                          </a:ln>
                          <a:solidFill>
                            <a:prstClr val="black"/>
                          </a:solidFill>
                          <a:effectLst/>
                          <a:uLnTx/>
                          <a:uFillTx/>
                          <a:latin typeface="+mn-lt"/>
                          <a:ea typeface="+mn-ea"/>
                          <a:cs typeface="+mn-cs"/>
                        </a:rPr>
                        <a:t>
El Mejor Jugador de #LaLigaSantander de enero es, ¡Aritz Aduriz! El juego limpio y respeto ante las decisiones arbitrales con el Athletic Club le han hecho merecedor de este Trofeo, ¡enhorabuena!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61820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- 2018-01-29 19:09:45</a:t>
                      </a:r>
                      <a:r>
                        <a:rPr kumimoji="0" lang="es-ES" sz="1000" b="0" i="0" u="none" strike="noStrike" kern="1200" cap="none" spc="0" normalizeH="0" baseline="0" noProof="0">
                          <a:ln>
                            <a:noFill/>
                          </a:ln>
                          <a:solidFill>
                            <a:prstClr val="black"/>
                          </a:solidFill>
                          <a:effectLst/>
                          <a:uLnTx/>
                          <a:uFillTx/>
                          <a:latin typeface="+mn-lt"/>
                          <a:ea typeface="+mn-ea"/>
                          <a:cs typeface="+mn-cs"/>
                        </a:rPr>
                        <a:t>
¡Enhorabuena, #HispanosCampeones! El oro del Campeonato de Europa de Balonmano es por fin vuestro 🏆 #123aCorrer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09405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- 2018-01-30 15:56:42</a:t>
                      </a:r>
                      <a:r>
                        <a:rPr kumimoji="0" lang="es-ES" sz="1000" b="0" i="0" u="none" strike="noStrike" kern="1200" cap="none" spc="0" normalizeH="0" baseline="0" noProof="0">
                          <a:ln>
                            <a:noFill/>
                          </a:ln>
                          <a:solidFill>
                            <a:prstClr val="black"/>
                          </a:solidFill>
                          <a:effectLst/>
                          <a:uLnTx/>
                          <a:uFillTx/>
                          <a:latin typeface="+mn-lt"/>
                          <a:ea typeface="+mn-ea"/>
                          <a:cs typeface="+mn-cs"/>
                        </a:rPr>
                        <a:t>
¡Enhorabuena a Luis Suarez! Los 5 goles que ha marcado y haber sido uno de los jugadores clave del FC Barcelona el pasado mes, le ha hecho ganador del Trofeo al Mejor Jugador de #LaLigaSantander de diciembre ¡bravo!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01482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España - 2018-02-23 12:00:00</a:t>
                      </a:r>
                      <a:r>
                        <a:rPr kumimoji="0" lang="es-ES" sz="1000" b="0" i="0" u="none" strike="noStrike" kern="1200" cap="none" spc="0" normalizeH="0" baseline="0" noProof="0">
                          <a:ln>
                            <a:noFill/>
                          </a:ln>
                          <a:solidFill>
                            <a:prstClr val="black"/>
                          </a:solidFill>
                          <a:effectLst/>
                          <a:uLnTx/>
                          <a:uFillTx/>
                          <a:latin typeface="+mn-lt"/>
                          <a:ea typeface="+mn-ea"/>
                          <a:cs typeface="+mn-cs"/>
                        </a:rPr>
                        <a:t>
¡Sorteo! Con BBVA Plan EstarSeguro puedes agrupar el pago de tus Seguros BBVA, pagar mes a mes y ahorrar en tu recibo para que puedas preocuparte de cosas más importantes 👉🏼 http://bbva.info/2CBGFg2
Como, por ejemplo, de a quién te vas a llevar si ganas uno de los 5 Wonderbox "3 días con encanto". ¿Nos lo cuentas? 😜
Bases: http://bbva.info/sorteoestarseguro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7345272"/>
                  </a:ext>
                </a:extLst>
              </a:tr>
            </a:tbl>
          </a:graphicData>
        </a:graphic>
      </p:graphicFrame>
      <p:sp>
        <p:nvSpPr>
          <p:cNvPr id="4" name="Text Placeholder 3">
            <a:extLst>
              <a:ext uri="{FF2B5EF4-FFF2-40B4-BE49-F238E27FC236}">
                <a16:creationId xmlns:a16="http://schemas.microsoft.com/office/drawing/2014/main" id="{3A0D229A-5E19-43EE-97C8-C3A885EEFF64}"/>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071928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14B6-0EDA-4E08-B93C-EE18176AD5BE}"/>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FD9AC472-BFE3-4AE3-A8D1-D8BCE98088DB}"/>
              </a:ext>
            </a:extLst>
          </p:cNvPr>
          <p:cNvGraphicFramePr>
            <a:graphicFrameLocks noGrp="1"/>
          </p:cNvGraphicFramePr>
          <p:nvPr>
            <p:ph type="tbl" sz="quarter" idx="13"/>
            <p:extLst>
              <p:ext uri="{D42A27DB-BD31-4B8C-83A1-F6EECF244321}">
                <p14:modId xmlns:p14="http://schemas.microsoft.com/office/powerpoint/2010/main" val="3862032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74191312"/>
                    </a:ext>
                  </a:extLst>
                </a:gridCol>
                <a:gridCol w="658368">
                  <a:extLst>
                    <a:ext uri="{9D8B030D-6E8A-4147-A177-3AD203B41FA5}">
                      <a16:colId xmlns:a16="http://schemas.microsoft.com/office/drawing/2014/main" val="3157544654"/>
                    </a:ext>
                  </a:extLst>
                </a:gridCol>
                <a:gridCol w="658368">
                  <a:extLst>
                    <a:ext uri="{9D8B030D-6E8A-4147-A177-3AD203B41FA5}">
                      <a16:colId xmlns:a16="http://schemas.microsoft.com/office/drawing/2014/main" val="923608828"/>
                    </a:ext>
                  </a:extLst>
                </a:gridCol>
                <a:gridCol w="658368">
                  <a:extLst>
                    <a:ext uri="{9D8B030D-6E8A-4147-A177-3AD203B41FA5}">
                      <a16:colId xmlns:a16="http://schemas.microsoft.com/office/drawing/2014/main" val="1893350784"/>
                    </a:ext>
                  </a:extLst>
                </a:gridCol>
                <a:gridCol w="658368">
                  <a:extLst>
                    <a:ext uri="{9D8B030D-6E8A-4147-A177-3AD203B41FA5}">
                      <a16:colId xmlns:a16="http://schemas.microsoft.com/office/drawing/2014/main" val="2903477034"/>
                    </a:ext>
                  </a:extLst>
                </a:gridCol>
                <a:gridCol w="658368">
                  <a:extLst>
                    <a:ext uri="{9D8B030D-6E8A-4147-A177-3AD203B41FA5}">
                      <a16:colId xmlns:a16="http://schemas.microsoft.com/office/drawing/2014/main" val="395763136"/>
                    </a:ext>
                  </a:extLst>
                </a:gridCol>
                <a:gridCol w="658368">
                  <a:extLst>
                    <a:ext uri="{9D8B030D-6E8A-4147-A177-3AD203B41FA5}">
                      <a16:colId xmlns:a16="http://schemas.microsoft.com/office/drawing/2014/main" val="930612683"/>
                    </a:ext>
                  </a:extLst>
                </a:gridCol>
                <a:gridCol w="658368">
                  <a:extLst>
                    <a:ext uri="{9D8B030D-6E8A-4147-A177-3AD203B41FA5}">
                      <a16:colId xmlns:a16="http://schemas.microsoft.com/office/drawing/2014/main" val="1657564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4651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- 2018-02-06 19:49:40</a:t>
                      </a:r>
                      <a:r>
                        <a:rPr kumimoji="0" lang="es-ES" sz="1000" b="0" i="0" u="none" strike="noStrike" kern="1200" cap="none" spc="0" normalizeH="0" baseline="0" noProof="0">
                          <a:ln>
                            <a:noFill/>
                          </a:ln>
                          <a:solidFill>
                            <a:prstClr val="black"/>
                          </a:solidFill>
                          <a:effectLst/>
                          <a:uLnTx/>
                          <a:uFillTx/>
                          <a:latin typeface="+mn-lt"/>
                          <a:ea typeface="+mn-ea"/>
                          <a:cs typeface="+mn-cs"/>
                        </a:rPr>
                        <a:t>
Los candidatos al Trofeo al Mejor Jugador del mes de enero de #LaLigaSantander son Messi (FC Barcelona), Aduriz (Athletic Club) y Fornals (Villarreal CF). ¿Cuál es tu favorito?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79106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España - 2018-02-14 17:03:16</a:t>
                      </a:r>
                      <a:r>
                        <a:rPr kumimoji="0" lang="es-ES" sz="1000" b="0" i="0" u="none" strike="noStrike" kern="1200" cap="none" spc="0" normalizeH="0" baseline="0" noProof="0">
                          <a:ln>
                            <a:noFill/>
                          </a:ln>
                          <a:solidFill>
                            <a:prstClr val="black"/>
                          </a:solidFill>
                          <a:effectLst/>
                          <a:uLnTx/>
                          <a:uFillTx/>
                          <a:latin typeface="+mn-lt"/>
                          <a:ea typeface="+mn-ea"/>
                          <a:cs typeface="+mn-cs"/>
                        </a:rPr>
                        <a:t>
Reducción de jornada, excedencia, permisos... Conoce las distintas formas de conciliación que existen y calcula cómo podrían influir en tu economía familiar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9923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- 2018-02-02 16:00:00</a:t>
                      </a:r>
                      <a:r>
                        <a:rPr kumimoji="0" lang="es-ES" sz="1000" b="0" i="0" u="none" strike="noStrike" kern="1200" cap="none" spc="0" normalizeH="0" baseline="0" noProof="0">
                          <a:ln>
                            <a:noFill/>
                          </a:ln>
                          <a:solidFill>
                            <a:prstClr val="black"/>
                          </a:solidFill>
                          <a:effectLst/>
                          <a:uLnTx/>
                          <a:uFillTx/>
                          <a:latin typeface="+mn-lt"/>
                          <a:ea typeface="+mn-ea"/>
                          <a:cs typeface="+mn-cs"/>
                        </a:rPr>
                        <a:t>
Disfruta de la temporada de invierno, con nuestra Pulsera Prepago Santander podrás olvidarte de la cartera en casa y centrarte en disfrutar. Descúbrela: http://bsan.es/2BNRuey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27077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- 2018-02-20 10:00:00</a:t>
                      </a:r>
                      <a:r>
                        <a:rPr kumimoji="0" lang="es-ES" sz="1000" b="0" i="0" u="none" strike="noStrike" kern="1200" cap="none" spc="0" normalizeH="0" baseline="0" noProof="0">
                          <a:ln>
                            <a:noFill/>
                          </a:ln>
                          <a:solidFill>
                            <a:prstClr val="black"/>
                          </a:solidFill>
                          <a:effectLst/>
                          <a:uLnTx/>
                          <a:uFillTx/>
                          <a:latin typeface="+mn-lt"/>
                          <a:ea typeface="+mn-ea"/>
                          <a:cs typeface="+mn-cs"/>
                        </a:rPr>
                        <a:t>
¿Necesitas una cuenta nueva? Usa nuestra calculadora y descubre por qué te interesa nuestra #Cuenta123. ¡Infórmate! http://bsan.es/2o7Cfcj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22334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- 2018-02-01 08:02:37</a:t>
                      </a:r>
                      <a:r>
                        <a:rPr kumimoji="0" lang="es-ES" sz="1000" b="0" i="0" u="none" strike="noStrike" kern="1200" cap="none" spc="0" normalizeH="0" baseline="0" noProof="0">
                          <a:ln>
                            <a:noFill/>
                          </a:ln>
                          <a:solidFill>
                            <a:prstClr val="black"/>
                          </a:solidFill>
                          <a:effectLst/>
                          <a:uLnTx/>
                          <a:uFillTx/>
                          <a:latin typeface="+mn-lt"/>
                          <a:ea typeface="+mn-ea"/>
                          <a:cs typeface="+mn-cs"/>
                        </a:rPr>
                        <a:t>
Debido a una incidencia técnica, en estos momentos no es posible el acceso a ninguno de nuestros canales, estamos trabajando para resolverla lo antes posible. Os pedimos disculpas por las molestias, avisaremos en cuanto el servicio esté restablecido. Un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044878"/>
                  </a:ext>
                </a:extLst>
              </a:tr>
            </a:tbl>
          </a:graphicData>
        </a:graphic>
      </p:graphicFrame>
      <p:sp>
        <p:nvSpPr>
          <p:cNvPr id="4" name="Text Placeholder 3">
            <a:extLst>
              <a:ext uri="{FF2B5EF4-FFF2-40B4-BE49-F238E27FC236}">
                <a16:creationId xmlns:a16="http://schemas.microsoft.com/office/drawing/2014/main" id="{898EED1A-A024-4F59-81E1-F84F5BB9D320}"/>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663718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FA60A-CDE7-4C9C-9157-9A495E87CA31}"/>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84EA6F5E-F1F8-4D15-A832-57FBA2471CF8}"/>
              </a:ext>
            </a:extLst>
          </p:cNvPr>
          <p:cNvGraphicFramePr>
            <a:graphicFrameLocks noGrp="1"/>
          </p:cNvGraphicFramePr>
          <p:nvPr>
            <p:ph type="tbl" sz="quarter" idx="13"/>
            <p:extLst>
              <p:ext uri="{D42A27DB-BD31-4B8C-83A1-F6EECF244321}">
                <p14:modId xmlns:p14="http://schemas.microsoft.com/office/powerpoint/2010/main" val="623468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12013055"/>
                    </a:ext>
                  </a:extLst>
                </a:gridCol>
                <a:gridCol w="658368">
                  <a:extLst>
                    <a:ext uri="{9D8B030D-6E8A-4147-A177-3AD203B41FA5}">
                      <a16:colId xmlns:a16="http://schemas.microsoft.com/office/drawing/2014/main" val="2599155166"/>
                    </a:ext>
                  </a:extLst>
                </a:gridCol>
                <a:gridCol w="658368">
                  <a:extLst>
                    <a:ext uri="{9D8B030D-6E8A-4147-A177-3AD203B41FA5}">
                      <a16:colId xmlns:a16="http://schemas.microsoft.com/office/drawing/2014/main" val="4260782021"/>
                    </a:ext>
                  </a:extLst>
                </a:gridCol>
                <a:gridCol w="658368">
                  <a:extLst>
                    <a:ext uri="{9D8B030D-6E8A-4147-A177-3AD203B41FA5}">
                      <a16:colId xmlns:a16="http://schemas.microsoft.com/office/drawing/2014/main" val="2508580516"/>
                    </a:ext>
                  </a:extLst>
                </a:gridCol>
                <a:gridCol w="658368">
                  <a:extLst>
                    <a:ext uri="{9D8B030D-6E8A-4147-A177-3AD203B41FA5}">
                      <a16:colId xmlns:a16="http://schemas.microsoft.com/office/drawing/2014/main" val="2266077528"/>
                    </a:ext>
                  </a:extLst>
                </a:gridCol>
                <a:gridCol w="658368">
                  <a:extLst>
                    <a:ext uri="{9D8B030D-6E8A-4147-A177-3AD203B41FA5}">
                      <a16:colId xmlns:a16="http://schemas.microsoft.com/office/drawing/2014/main" val="1917333900"/>
                    </a:ext>
                  </a:extLst>
                </a:gridCol>
                <a:gridCol w="658368">
                  <a:extLst>
                    <a:ext uri="{9D8B030D-6E8A-4147-A177-3AD203B41FA5}">
                      <a16:colId xmlns:a16="http://schemas.microsoft.com/office/drawing/2014/main" val="3021382055"/>
                    </a:ext>
                  </a:extLst>
                </a:gridCol>
                <a:gridCol w="658368">
                  <a:extLst>
                    <a:ext uri="{9D8B030D-6E8A-4147-A177-3AD203B41FA5}">
                      <a16:colId xmlns:a16="http://schemas.microsoft.com/office/drawing/2014/main" val="1924972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66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- 2018-02-06 13:32:00</a:t>
                      </a:r>
                      <a:r>
                        <a:rPr kumimoji="0" lang="es-ES" sz="1000" b="0" i="0" u="none" strike="noStrike" kern="1200" cap="none" spc="0" normalizeH="0" baseline="0" noProof="0">
                          <a:ln>
                            <a:noFill/>
                          </a:ln>
                          <a:solidFill>
                            <a:prstClr val="black"/>
                          </a:solidFill>
                          <a:effectLst/>
                          <a:uLnTx/>
                          <a:uFillTx/>
                          <a:latin typeface="+mn-lt"/>
                          <a:ea typeface="+mn-ea"/>
                          <a:cs typeface="+mn-cs"/>
                        </a:rPr>
                        <a:t>
Si los tuyos son para ti lo primero, cuida de ellos ante cualquier imprevisto con el Seguro de Vida Protección Familiar Plus. ¿Cómo? Infórmate en: http://bsan.es/2C0NWFW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81276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- 2018-02-09 12:11:47</a:t>
                      </a:r>
                      <a:r>
                        <a:rPr kumimoji="0" lang="es-ES" sz="1000" b="0" i="0" u="none" strike="noStrike" kern="1200" cap="none" spc="0" normalizeH="0" baseline="0" noProof="0">
                          <a:ln>
                            <a:noFill/>
                          </a:ln>
                          <a:solidFill>
                            <a:prstClr val="black"/>
                          </a:solidFill>
                          <a:effectLst/>
                          <a:uLnTx/>
                          <a:uFillTx/>
                          <a:latin typeface="+mn-lt"/>
                          <a:ea typeface="+mn-ea"/>
                          <a:cs typeface="+mn-cs"/>
                        </a:rPr>
                        <a:t>
¿Tienes dudas o preguntas generales? Recuerda que también nos encuentras en Whatsapp en el 689 123 123 ¡Añádenos!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96752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- 2018-02-13 17:30:42</a:t>
                      </a:r>
                      <a:r>
                        <a:rPr kumimoji="0" lang="es-ES" sz="1000" b="0" i="0" u="none" strike="noStrike" kern="1200" cap="none" spc="0" normalizeH="0" baseline="0" noProof="0">
                          <a:ln>
                            <a:noFill/>
                          </a:ln>
                          <a:solidFill>
                            <a:prstClr val="black"/>
                          </a:solidFill>
                          <a:effectLst/>
                          <a:uLnTx/>
                          <a:uFillTx/>
                          <a:latin typeface="+mn-lt"/>
                          <a:ea typeface="+mn-ea"/>
                          <a:cs typeface="+mn-cs"/>
                        </a:rPr>
                        <a:t>
Simula tu plan de pensiones con nuestra calculadora y averigua cuánto ahorrar al mes para alcanzar tus objetivos 📱: http://bsan.es/2o1qDGT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81650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- 2018-02-16 13:45:00</a:t>
                      </a:r>
                      <a:r>
                        <a:rPr kumimoji="0" lang="es-ES" sz="1000" b="0" i="0" u="none" strike="noStrike" kern="1200" cap="none" spc="0" normalizeH="0" baseline="0" noProof="0">
                          <a:ln>
                            <a:noFill/>
                          </a:ln>
                          <a:solidFill>
                            <a:prstClr val="black"/>
                          </a:solidFill>
                          <a:effectLst/>
                          <a:uLnTx/>
                          <a:uFillTx/>
                          <a:latin typeface="+mn-lt"/>
                          <a:ea typeface="+mn-ea"/>
                          <a:cs typeface="+mn-cs"/>
                        </a:rPr>
                        <a:t>
Para compartir las fotos de tu último viaje, pero también para sacar dinero. ¿Sabías que tienes a tu disposición casi 2.000 cajeros contactless? Descubre todo lo que puedes hacer con tu móvil: http://bsan.es/2o1mqnA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84689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- 2018-02-01 18:10:00</a:t>
                      </a:r>
                      <a:r>
                        <a:rPr kumimoji="0" lang="es-ES" sz="1000" b="0" i="0" u="none" strike="noStrike" kern="1200" cap="none" spc="0" normalizeH="0" baseline="0" noProof="0">
                          <a:ln>
                            <a:noFill/>
                          </a:ln>
                          <a:solidFill>
                            <a:prstClr val="black"/>
                          </a:solidFill>
                          <a:effectLst/>
                          <a:uLnTx/>
                          <a:uFillTx/>
                          <a:latin typeface="+mn-lt"/>
                          <a:ea typeface="+mn-ea"/>
                          <a:cs typeface="+mn-cs"/>
                        </a:rPr>
                        <a:t>
¿Estás pensando en cambiar o comprar una casa? Ahora puedes saber, de forma rápida y sencilla, si la hipoteca que necesitas está pre-autorizada. Utiliza nuestro simulador y calcula tu cuota: http://bsan.es/2nkSioX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80352074"/>
                  </a:ext>
                </a:extLst>
              </a:tr>
            </a:tbl>
          </a:graphicData>
        </a:graphic>
      </p:graphicFrame>
      <p:sp>
        <p:nvSpPr>
          <p:cNvPr id="4" name="Text Placeholder 3">
            <a:extLst>
              <a:ext uri="{FF2B5EF4-FFF2-40B4-BE49-F238E27FC236}">
                <a16:creationId xmlns:a16="http://schemas.microsoft.com/office/drawing/2014/main" id="{44D7D2D2-0420-488A-BD03-A9C9F2D38BC9}"/>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5887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32706-652C-4EA9-821F-7B099B699EB0}"/>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23BB98D9-195D-4FC6-800E-193E1447E052}"/>
              </a:ext>
            </a:extLst>
          </p:cNvPr>
          <p:cNvGraphicFramePr>
            <a:graphicFrameLocks noGrp="1"/>
          </p:cNvGraphicFramePr>
          <p:nvPr>
            <p:ph type="tbl" sz="quarter" idx="13"/>
            <p:extLst>
              <p:ext uri="{D42A27DB-BD31-4B8C-83A1-F6EECF244321}">
                <p14:modId xmlns:p14="http://schemas.microsoft.com/office/powerpoint/2010/main" val="2485490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15824748"/>
                    </a:ext>
                  </a:extLst>
                </a:gridCol>
                <a:gridCol w="658368">
                  <a:extLst>
                    <a:ext uri="{9D8B030D-6E8A-4147-A177-3AD203B41FA5}">
                      <a16:colId xmlns:a16="http://schemas.microsoft.com/office/drawing/2014/main" val="1249731832"/>
                    </a:ext>
                  </a:extLst>
                </a:gridCol>
                <a:gridCol w="658368">
                  <a:extLst>
                    <a:ext uri="{9D8B030D-6E8A-4147-A177-3AD203B41FA5}">
                      <a16:colId xmlns:a16="http://schemas.microsoft.com/office/drawing/2014/main" val="697469087"/>
                    </a:ext>
                  </a:extLst>
                </a:gridCol>
                <a:gridCol w="658368">
                  <a:extLst>
                    <a:ext uri="{9D8B030D-6E8A-4147-A177-3AD203B41FA5}">
                      <a16:colId xmlns:a16="http://schemas.microsoft.com/office/drawing/2014/main" val="3003745983"/>
                    </a:ext>
                  </a:extLst>
                </a:gridCol>
                <a:gridCol w="658368">
                  <a:extLst>
                    <a:ext uri="{9D8B030D-6E8A-4147-A177-3AD203B41FA5}">
                      <a16:colId xmlns:a16="http://schemas.microsoft.com/office/drawing/2014/main" val="3334229792"/>
                    </a:ext>
                  </a:extLst>
                </a:gridCol>
                <a:gridCol w="658368">
                  <a:extLst>
                    <a:ext uri="{9D8B030D-6E8A-4147-A177-3AD203B41FA5}">
                      <a16:colId xmlns:a16="http://schemas.microsoft.com/office/drawing/2014/main" val="1719323891"/>
                    </a:ext>
                  </a:extLst>
                </a:gridCol>
                <a:gridCol w="658368">
                  <a:extLst>
                    <a:ext uri="{9D8B030D-6E8A-4147-A177-3AD203B41FA5}">
                      <a16:colId xmlns:a16="http://schemas.microsoft.com/office/drawing/2014/main" val="4104372030"/>
                    </a:ext>
                  </a:extLst>
                </a:gridCol>
                <a:gridCol w="658368">
                  <a:extLst>
                    <a:ext uri="{9D8B030D-6E8A-4147-A177-3AD203B41FA5}">
                      <a16:colId xmlns:a16="http://schemas.microsoft.com/office/drawing/2014/main" val="2568147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7339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- 2018-02-14 20:22:14</a:t>
                      </a:r>
                      <a:r>
                        <a:rPr kumimoji="0" lang="es-ES" sz="1000" b="0" i="0" u="none" strike="noStrike" kern="1200" cap="none" spc="0" normalizeH="0" baseline="0" noProof="0">
                          <a:ln>
                            <a:noFill/>
                          </a:ln>
                          <a:solidFill>
                            <a:prstClr val="black"/>
                          </a:solidFill>
                          <a:effectLst/>
                          <a:uLnTx/>
                          <a:uFillTx/>
                          <a:latin typeface="+mn-lt"/>
                          <a:ea typeface="+mn-ea"/>
                          <a:cs typeface="+mn-cs"/>
                        </a:rPr>
                        <a:t>
¡Cuidado, nuevo caso de fraude! Si has recibido un correo electrónico como este, no piques, es #phishing.
Recuerda nuestras recomendaciones de seguridad y comparte para proteger a tus contactos: nosotros nunca te vamos a pedir, ni por e-mail ni por teléfono, que facilites datos personales completos como claves, firma electrónica o numeración de tarjetas.
Consúltanos si tienes dudas y revisa nuestra guía sobre phishing aquí: http://bsan.es/2Dt0yXn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21478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- 2018-02-12 09:00:00</a:t>
                      </a:r>
                      <a:r>
                        <a:rPr kumimoji="0" lang="es-ES" sz="1000" b="0" i="0" u="none" strike="noStrike" kern="1200" cap="none" spc="0" normalizeH="0" baseline="0" noProof="0">
                          <a:ln>
                            <a:noFill/>
                          </a:ln>
                          <a:solidFill>
                            <a:prstClr val="black"/>
                          </a:solidFill>
                          <a:effectLst/>
                          <a:uLnTx/>
                          <a:uFillTx/>
                          <a:latin typeface="+mn-lt"/>
                          <a:ea typeface="+mn-ea"/>
                          <a:cs typeface="+mn-cs"/>
                        </a:rPr>
                        <a:t>
¿Te ha costado madrugar? ¡Suerte que hoy tienes una nueva oportunidad de participar en Los Lunes 1l2l3 y ganar 123€! Solo tienes que registrarte en www.loslunesundostres.com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881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- 2018-01-29 09:00:00</a:t>
                      </a:r>
                      <a:r>
                        <a:rPr kumimoji="0" lang="es-ES" sz="1000" b="0" i="0" u="none" strike="noStrike" kern="1200" cap="none" spc="0" normalizeH="0" baseline="0" noProof="0">
                          <a:ln>
                            <a:noFill/>
                          </a:ln>
                          <a:solidFill>
                            <a:prstClr val="black"/>
                          </a:solidFill>
                          <a:effectLst/>
                          <a:uLnTx/>
                          <a:uFillTx/>
                          <a:latin typeface="+mn-lt"/>
                          <a:ea typeface="+mn-ea"/>
                          <a:cs typeface="+mn-cs"/>
                        </a:rPr>
                        <a:t>
¿Preparado para el último lunes de enero? Participa en nuestro sorteo de Los Lunes 1l2l3 y podrás ganar 123€. Regístrate en www.loslunesundostres.com y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05678500"/>
                  </a:ext>
                </a:extLst>
              </a:tr>
            </a:tbl>
          </a:graphicData>
        </a:graphic>
      </p:graphicFrame>
      <p:sp>
        <p:nvSpPr>
          <p:cNvPr id="4" name="Text Placeholder 3">
            <a:extLst>
              <a:ext uri="{FF2B5EF4-FFF2-40B4-BE49-F238E27FC236}">
                <a16:creationId xmlns:a16="http://schemas.microsoft.com/office/drawing/2014/main" id="{BA46305F-B4BE-4F5E-B245-79987EBA707F}"/>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688465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58D7-012C-47E3-81BD-7FD12B4E2928}"/>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B74E4AB5-7F98-4096-917C-E5A6ECD94666}"/>
              </a:ext>
            </a:extLst>
          </p:cNvPr>
          <p:cNvGraphicFramePr>
            <a:graphicFrameLocks noGrp="1"/>
          </p:cNvGraphicFramePr>
          <p:nvPr>
            <p:ph type="tbl" sz="quarter" idx="13"/>
            <p:extLst>
              <p:ext uri="{D42A27DB-BD31-4B8C-83A1-F6EECF244321}">
                <p14:modId xmlns:p14="http://schemas.microsoft.com/office/powerpoint/2010/main" val="3922000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17702830"/>
                    </a:ext>
                  </a:extLst>
                </a:gridCol>
                <a:gridCol w="658368">
                  <a:extLst>
                    <a:ext uri="{9D8B030D-6E8A-4147-A177-3AD203B41FA5}">
                      <a16:colId xmlns:a16="http://schemas.microsoft.com/office/drawing/2014/main" val="1633966990"/>
                    </a:ext>
                  </a:extLst>
                </a:gridCol>
                <a:gridCol w="658368">
                  <a:extLst>
                    <a:ext uri="{9D8B030D-6E8A-4147-A177-3AD203B41FA5}">
                      <a16:colId xmlns:a16="http://schemas.microsoft.com/office/drawing/2014/main" val="1560879131"/>
                    </a:ext>
                  </a:extLst>
                </a:gridCol>
                <a:gridCol w="658368">
                  <a:extLst>
                    <a:ext uri="{9D8B030D-6E8A-4147-A177-3AD203B41FA5}">
                      <a16:colId xmlns:a16="http://schemas.microsoft.com/office/drawing/2014/main" val="160264481"/>
                    </a:ext>
                  </a:extLst>
                </a:gridCol>
                <a:gridCol w="658368">
                  <a:extLst>
                    <a:ext uri="{9D8B030D-6E8A-4147-A177-3AD203B41FA5}">
                      <a16:colId xmlns:a16="http://schemas.microsoft.com/office/drawing/2014/main" val="1464874714"/>
                    </a:ext>
                  </a:extLst>
                </a:gridCol>
                <a:gridCol w="658368">
                  <a:extLst>
                    <a:ext uri="{9D8B030D-6E8A-4147-A177-3AD203B41FA5}">
                      <a16:colId xmlns:a16="http://schemas.microsoft.com/office/drawing/2014/main" val="195760173"/>
                    </a:ext>
                  </a:extLst>
                </a:gridCol>
                <a:gridCol w="658368">
                  <a:extLst>
                    <a:ext uri="{9D8B030D-6E8A-4147-A177-3AD203B41FA5}">
                      <a16:colId xmlns:a16="http://schemas.microsoft.com/office/drawing/2014/main" val="3693407660"/>
                    </a:ext>
                  </a:extLst>
                </a:gridCol>
                <a:gridCol w="658368">
                  <a:extLst>
                    <a:ext uri="{9D8B030D-6E8A-4147-A177-3AD203B41FA5}">
                      <a16:colId xmlns:a16="http://schemas.microsoft.com/office/drawing/2014/main" val="2682619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5491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- 2018-02-19 09:00:00</a:t>
                      </a:r>
                      <a:r>
                        <a:rPr kumimoji="0" lang="es-ES" sz="1000" b="0" i="0" u="none" strike="noStrike" kern="1200" cap="none" spc="0" normalizeH="0" baseline="0" noProof="0">
                          <a:ln>
                            <a:noFill/>
                          </a:ln>
                          <a:solidFill>
                            <a:prstClr val="black"/>
                          </a:solidFill>
                          <a:effectLst/>
                          <a:uLnTx/>
                          <a:uFillTx/>
                          <a:latin typeface="+mn-lt"/>
                          <a:ea typeface="+mn-ea"/>
                          <a:cs typeface="+mn-cs"/>
                        </a:rPr>
                        <a:t>
Siempre hay algo que celebrar, como que hoy es lunes y vuelves a tener la oportunidad de participar en Los Lunes 1l2l3 y ganar 123€. Regístrate en el formulario de www.loslunesundostres.com antes de las 23:59 de hoy,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44282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- 2018-02-01 09:29:24</a:t>
                      </a:r>
                      <a:r>
                        <a:rPr kumimoji="0" lang="es-ES" sz="1000" b="0" i="0" u="none" strike="noStrike" kern="1200" cap="none" spc="0" normalizeH="0" baseline="0" noProof="0">
                          <a:ln>
                            <a:noFill/>
                          </a:ln>
                          <a:solidFill>
                            <a:prstClr val="black"/>
                          </a:solidFill>
                          <a:effectLst/>
                          <a:uLnTx/>
                          <a:uFillTx/>
                          <a:latin typeface="+mn-lt"/>
                          <a:ea typeface="+mn-ea"/>
                          <a:cs typeface="+mn-cs"/>
                        </a:rPr>
                        <a:t>
Os informamos de que en estos momentos está restablecido el servicio. Os pedimos disculpas por las molestias ocasionadas. Un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7584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- 2018-02-26 09:00:00</a:t>
                      </a:r>
                      <a:r>
                        <a:rPr kumimoji="0" lang="es-ES" sz="1000" b="0" i="0" u="none" strike="noStrike" kern="1200" cap="none" spc="0" normalizeH="0" baseline="0" noProof="0">
                          <a:ln>
                            <a:noFill/>
                          </a:ln>
                          <a:solidFill>
                            <a:prstClr val="black"/>
                          </a:solidFill>
                          <a:effectLst/>
                          <a:uLnTx/>
                          <a:uFillTx/>
                          <a:latin typeface="+mn-lt"/>
                          <a:ea typeface="+mn-ea"/>
                          <a:cs typeface="+mn-cs"/>
                        </a:rPr>
                        <a:t>
¡Último lunes de febrero! ¿Preparado para participar en nuestro sorteo semanal de Los Lunes 1l2l3 y ganar 123€? Ya puedes registrarte en el formulario de www.loslunesundostres.com,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00109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- 2018-02-01 10:00:15</a:t>
                      </a:r>
                      <a:r>
                        <a:rPr kumimoji="0" lang="es-ES" sz="1000" b="0" i="0" u="none" strike="noStrike" kern="1200" cap="none" spc="0" normalizeH="0" baseline="0" noProof="0">
                          <a:ln>
                            <a:noFill/>
                          </a:ln>
                          <a:solidFill>
                            <a:prstClr val="black"/>
                          </a:solidFill>
                          <a:effectLst/>
                          <a:uLnTx/>
                          <a:uFillTx/>
                          <a:latin typeface="+mn-lt"/>
                          <a:ea typeface="+mn-ea"/>
                          <a:cs typeface="+mn-cs"/>
                        </a:rPr>
                        <a:t>
Una vez restablecido el acceso a la web/app, es posible que os encontréis con alguna dificultad debida al alto volumen de tráfico, os agradeceríamos que lo intentéis pasados unos minutos. A lo largo de la mañana veréis actualizadas las operaciones y saldos en vuestros productos, comenzando por los ingresos. Os reiteramos nuestras  disculpas, un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8162142"/>
                  </a:ext>
                </a:extLst>
              </a:tr>
            </a:tbl>
          </a:graphicData>
        </a:graphic>
      </p:graphicFrame>
      <p:sp>
        <p:nvSpPr>
          <p:cNvPr id="4" name="Text Placeholder 3">
            <a:extLst>
              <a:ext uri="{FF2B5EF4-FFF2-40B4-BE49-F238E27FC236}">
                <a16:creationId xmlns:a16="http://schemas.microsoft.com/office/drawing/2014/main" id="{9386AA9A-F68A-4C8E-BEB7-E76D343B72EA}"/>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268193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A136D-DE68-422F-8902-9DC868AFAF50}"/>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1EFFB28B-FD12-4286-99AF-B0337DDA0582}"/>
              </a:ext>
            </a:extLst>
          </p:cNvPr>
          <p:cNvGraphicFramePr>
            <a:graphicFrameLocks noGrp="1"/>
          </p:cNvGraphicFramePr>
          <p:nvPr>
            <p:ph type="tbl" sz="quarter" idx="13"/>
            <p:extLst>
              <p:ext uri="{D42A27DB-BD31-4B8C-83A1-F6EECF244321}">
                <p14:modId xmlns:p14="http://schemas.microsoft.com/office/powerpoint/2010/main" val="2090978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68933128"/>
                    </a:ext>
                  </a:extLst>
                </a:gridCol>
                <a:gridCol w="658368">
                  <a:extLst>
                    <a:ext uri="{9D8B030D-6E8A-4147-A177-3AD203B41FA5}">
                      <a16:colId xmlns:a16="http://schemas.microsoft.com/office/drawing/2014/main" val="2053459111"/>
                    </a:ext>
                  </a:extLst>
                </a:gridCol>
                <a:gridCol w="658368">
                  <a:extLst>
                    <a:ext uri="{9D8B030D-6E8A-4147-A177-3AD203B41FA5}">
                      <a16:colId xmlns:a16="http://schemas.microsoft.com/office/drawing/2014/main" val="519279521"/>
                    </a:ext>
                  </a:extLst>
                </a:gridCol>
                <a:gridCol w="658368">
                  <a:extLst>
                    <a:ext uri="{9D8B030D-6E8A-4147-A177-3AD203B41FA5}">
                      <a16:colId xmlns:a16="http://schemas.microsoft.com/office/drawing/2014/main" val="2784909385"/>
                    </a:ext>
                  </a:extLst>
                </a:gridCol>
                <a:gridCol w="658368">
                  <a:extLst>
                    <a:ext uri="{9D8B030D-6E8A-4147-A177-3AD203B41FA5}">
                      <a16:colId xmlns:a16="http://schemas.microsoft.com/office/drawing/2014/main" val="3275649200"/>
                    </a:ext>
                  </a:extLst>
                </a:gridCol>
                <a:gridCol w="658368">
                  <a:extLst>
                    <a:ext uri="{9D8B030D-6E8A-4147-A177-3AD203B41FA5}">
                      <a16:colId xmlns:a16="http://schemas.microsoft.com/office/drawing/2014/main" val="3399465746"/>
                    </a:ext>
                  </a:extLst>
                </a:gridCol>
                <a:gridCol w="658368">
                  <a:extLst>
                    <a:ext uri="{9D8B030D-6E8A-4147-A177-3AD203B41FA5}">
                      <a16:colId xmlns:a16="http://schemas.microsoft.com/office/drawing/2014/main" val="2815724980"/>
                    </a:ext>
                  </a:extLst>
                </a:gridCol>
                <a:gridCol w="658368">
                  <a:extLst>
                    <a:ext uri="{9D8B030D-6E8A-4147-A177-3AD203B41FA5}">
                      <a16:colId xmlns:a16="http://schemas.microsoft.com/office/drawing/2014/main" val="1482448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2900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- 2018-02-05 09:00:00</a:t>
                      </a:r>
                      <a:r>
                        <a:rPr kumimoji="0" lang="es-ES" sz="1000" b="0" i="0" u="none" strike="noStrike" kern="1200" cap="none" spc="0" normalizeH="0" baseline="0" noProof="0">
                          <a:ln>
                            <a:noFill/>
                          </a:ln>
                          <a:solidFill>
                            <a:prstClr val="black"/>
                          </a:solidFill>
                          <a:effectLst/>
                          <a:uLnTx/>
                          <a:uFillTx/>
                          <a:latin typeface="+mn-lt"/>
                          <a:ea typeface="+mn-ea"/>
                          <a:cs typeface="+mn-cs"/>
                        </a:rPr>
                        <a:t>
Comienza la semana con una alegría, ¡participa en nuestro sorteo de Los Lunes 1l2l3 y podrás ganar 123€! Solo tienes que registrarte en www.loslunesundostres.com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13878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- 2018-02-15 11:55:00</a:t>
                      </a:r>
                      <a:r>
                        <a:rPr kumimoji="0" lang="es-ES" sz="1000" b="0" i="0" u="none" strike="noStrike" kern="1200" cap="none" spc="0" normalizeH="0" baseline="0" noProof="0">
                          <a:ln>
                            <a:noFill/>
                          </a:ln>
                          <a:solidFill>
                            <a:prstClr val="black"/>
                          </a:solidFill>
                          <a:effectLst/>
                          <a:uLnTx/>
                          <a:uFillTx/>
                          <a:latin typeface="+mn-lt"/>
                          <a:ea typeface="+mn-ea"/>
                          <a:cs typeface="+mn-cs"/>
                        </a:rPr>
                        <a:t>
No necesitas ser un experto en fútbol para ganar una de las 100 ⚽️  de #LaLigaSantander que sorteamos esta semana. Participa y consigue el tuyo en: http://bsan.es/2BFNgFD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15753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- 2018-01-28 22:59:57</a:t>
                      </a:r>
                      <a:r>
                        <a:rPr kumimoji="0" lang="es-ES" sz="1000" b="0" i="0" u="none" strike="noStrike" kern="1200" cap="none" spc="0" normalizeH="0" baseline="0" noProof="0">
                          <a:ln>
                            <a:noFill/>
                          </a:ln>
                          <a:solidFill>
                            <a:prstClr val="black"/>
                          </a:solidFill>
                          <a:effectLst/>
                          <a:uLnTx/>
                          <a:uFillTx/>
                          <a:latin typeface="+mn-lt"/>
                          <a:ea typeface="+mn-ea"/>
                          <a:cs typeface="+mn-cs"/>
                        </a:rPr>
                        <a:t>
¡Enhorabuena! Nuestros #Hispanos por fin logran el oro. Orgullosos de haberlos acompañado.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936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- 2018-02-22 15:40:16</a:t>
                      </a:r>
                      <a:r>
                        <a:rPr kumimoji="0" lang="es-ES" sz="1000" b="0" i="0" u="none" strike="noStrike" kern="1200" cap="none" spc="0" normalizeH="0" baseline="0" noProof="0">
                          <a:ln>
                            <a:noFill/>
                          </a:ln>
                          <a:solidFill>
                            <a:prstClr val="black"/>
                          </a:solidFill>
                          <a:effectLst/>
                          <a:uLnTx/>
                          <a:uFillTx/>
                          <a:latin typeface="+mn-lt"/>
                          <a:ea typeface="+mn-ea"/>
                          <a:cs typeface="+mn-cs"/>
                        </a:rPr>
                        <a:t>
Debido a una incidencia técnica, en estos momentos no es posible el acceso a ninguno de nuestros canales, estamos trabajando para resolverla lo antes posible. Os pedimos disculpas por las molestias, avisaremos en cuanto el servicio esté restablecido. Un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5319067"/>
                  </a:ext>
                </a:extLst>
              </a:tr>
            </a:tbl>
          </a:graphicData>
        </a:graphic>
      </p:graphicFrame>
      <p:sp>
        <p:nvSpPr>
          <p:cNvPr id="4" name="Text Placeholder 3">
            <a:extLst>
              <a:ext uri="{FF2B5EF4-FFF2-40B4-BE49-F238E27FC236}">
                <a16:creationId xmlns:a16="http://schemas.microsoft.com/office/drawing/2014/main" id="{2D8D6E5F-CE60-446E-A5E7-4184C806FC1E}"/>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223897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A2006-7484-44A0-96DD-3E1F1A4614AD}"/>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EE039673-4B31-4BEF-9EB3-970166622601}"/>
              </a:ext>
            </a:extLst>
          </p:cNvPr>
          <p:cNvGraphicFramePr>
            <a:graphicFrameLocks noGrp="1"/>
          </p:cNvGraphicFramePr>
          <p:nvPr>
            <p:ph type="chart" sz="quarter" idx="13"/>
            <p:extLst>
              <p:ext uri="{D42A27DB-BD31-4B8C-83A1-F6EECF244321}">
                <p14:modId xmlns:p14="http://schemas.microsoft.com/office/powerpoint/2010/main" val="1808918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2BFAC2-DF74-4B69-B080-6D4FCDD7FAE2}"/>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0F223EC1-81FC-4B7E-9477-2EB5696207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2934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92ACF-0677-4483-A1A2-D5C6F2FB35A6}"/>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63667388-0A39-4A2F-BA0E-B7CF1D3766C5}"/>
              </a:ext>
            </a:extLst>
          </p:cNvPr>
          <p:cNvGraphicFramePr>
            <a:graphicFrameLocks noGrp="1"/>
          </p:cNvGraphicFramePr>
          <p:nvPr>
            <p:ph type="chart" sz="quarter" idx="13"/>
            <p:extLst>
              <p:ext uri="{D42A27DB-BD31-4B8C-83A1-F6EECF244321}">
                <p14:modId xmlns:p14="http://schemas.microsoft.com/office/powerpoint/2010/main" val="1249635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B8F5E3-5EFA-40D3-9179-46C53737A487}"/>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9C0D3E8C-A70E-4CC7-A895-5F75828DB3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6899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D4CE-C5C7-434B-823A-3AB3BC6FDCFA}"/>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8A19FA5C-45C2-4687-BDA6-3E1461BDB603}"/>
              </a:ext>
            </a:extLst>
          </p:cNvPr>
          <p:cNvGraphicFramePr>
            <a:graphicFrameLocks noGrp="1"/>
          </p:cNvGraphicFramePr>
          <p:nvPr>
            <p:ph type="chart" sz="quarter" idx="13"/>
            <p:extLst>
              <p:ext uri="{D42A27DB-BD31-4B8C-83A1-F6EECF244321}">
                <p14:modId xmlns:p14="http://schemas.microsoft.com/office/powerpoint/2010/main" val="1791662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4B9329-6BED-4A0A-8A58-A2DBCB7A181C}"/>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B435105C-B8B8-40F4-9DC0-78A761E974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4815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CC09A-D5AE-48D2-9393-4662F7AFA003}"/>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985A1C11-61A6-486E-A393-35856DFEBA31}"/>
              </a:ext>
            </a:extLst>
          </p:cNvPr>
          <p:cNvGraphicFramePr>
            <a:graphicFrameLocks noGrp="1"/>
          </p:cNvGraphicFramePr>
          <p:nvPr>
            <p:ph type="chart" sz="quarter" idx="13"/>
            <p:extLst>
              <p:ext uri="{D42A27DB-BD31-4B8C-83A1-F6EECF244321}">
                <p14:modId xmlns:p14="http://schemas.microsoft.com/office/powerpoint/2010/main" val="1955257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34C80D-DD9A-4BBA-B851-FDCE1C475BDD}"/>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4B537D7E-7E95-4C94-86A6-99FBB0D07E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391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3CE16-6EE4-43D2-A46F-957AA47AFBA6}"/>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1F5B00C8-7EE6-4611-B285-BCF0B7E7EC9F}"/>
              </a:ext>
            </a:extLst>
          </p:cNvPr>
          <p:cNvGraphicFramePr>
            <a:graphicFrameLocks noGrp="1"/>
          </p:cNvGraphicFramePr>
          <p:nvPr>
            <p:ph type="chart" sz="quarter" idx="13"/>
            <p:extLst>
              <p:ext uri="{D42A27DB-BD31-4B8C-83A1-F6EECF244321}">
                <p14:modId xmlns:p14="http://schemas.microsoft.com/office/powerpoint/2010/main" val="1905093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29A2E9-8B64-42E9-99E9-8FB75B1DBB01}"/>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A6918AEC-B02F-4D9D-8358-3375A8A8B2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6922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47699-6505-4573-B71E-2F18EE21A893}"/>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32E4ED69-E296-4523-A10D-562D4A1062AA}"/>
              </a:ext>
            </a:extLst>
          </p:cNvPr>
          <p:cNvGraphicFramePr>
            <a:graphicFrameLocks noGrp="1"/>
          </p:cNvGraphicFramePr>
          <p:nvPr>
            <p:ph type="chart" sz="quarter" idx="13"/>
            <p:extLst>
              <p:ext uri="{D42A27DB-BD31-4B8C-83A1-F6EECF244321}">
                <p14:modId xmlns:p14="http://schemas.microsoft.com/office/powerpoint/2010/main" val="3135889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E1FDE6-DEBC-4A94-B766-78F651FFE039}"/>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77422A5B-5F23-4765-B61A-83E95CBE79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6028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191CB-977C-4DF2-9E22-56981C510836}"/>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321AF57F-50D7-4638-8377-D809CE1914E7}"/>
              </a:ext>
            </a:extLst>
          </p:cNvPr>
          <p:cNvGraphicFramePr>
            <a:graphicFrameLocks noGrp="1"/>
          </p:cNvGraphicFramePr>
          <p:nvPr>
            <p:ph type="chart" sz="quarter" idx="13"/>
            <p:extLst>
              <p:ext uri="{D42A27DB-BD31-4B8C-83A1-F6EECF244321}">
                <p14:modId xmlns:p14="http://schemas.microsoft.com/office/powerpoint/2010/main" val="739918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3B3CEB-FE98-47BD-9DEE-D349418A8CD8}"/>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41329A86-01D8-49B8-AC0E-01393A9419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9451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89490-769B-45AF-ACD9-E7F11186677F}"/>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618C454-22CF-4374-9A5D-8D3F1D7A47DD}"/>
              </a:ext>
            </a:extLst>
          </p:cNvPr>
          <p:cNvGraphicFramePr>
            <a:graphicFrameLocks noGrp="1"/>
          </p:cNvGraphicFramePr>
          <p:nvPr>
            <p:ph type="chart" sz="quarter" idx="13"/>
            <p:extLst>
              <p:ext uri="{D42A27DB-BD31-4B8C-83A1-F6EECF244321}">
                <p14:modId xmlns:p14="http://schemas.microsoft.com/office/powerpoint/2010/main" val="4266562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DFFB00-292C-48A8-8C62-3509555B71B3}"/>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87CFD6B0-302E-406F-833A-05D30D245E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551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BEFE7-137D-4362-B7CB-74062DA39B55}"/>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D58E5776-015C-4BE6-BDA6-E12A018BC551}"/>
              </a:ext>
            </a:extLst>
          </p:cNvPr>
          <p:cNvGraphicFramePr>
            <a:graphicFrameLocks noGrp="1"/>
          </p:cNvGraphicFramePr>
          <p:nvPr>
            <p:ph type="tbl" sz="quarter" idx="13"/>
            <p:extLst>
              <p:ext uri="{D42A27DB-BD31-4B8C-83A1-F6EECF244321}">
                <p14:modId xmlns:p14="http://schemas.microsoft.com/office/powerpoint/2010/main" val="409497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1865999"/>
                    </a:ext>
                  </a:extLst>
                </a:gridCol>
                <a:gridCol w="2468880">
                  <a:extLst>
                    <a:ext uri="{9D8B030D-6E8A-4147-A177-3AD203B41FA5}">
                      <a16:colId xmlns:a16="http://schemas.microsoft.com/office/drawing/2014/main" val="3843729414"/>
                    </a:ext>
                  </a:extLst>
                </a:gridCol>
                <a:gridCol w="822960">
                  <a:extLst>
                    <a:ext uri="{9D8B030D-6E8A-4147-A177-3AD203B41FA5}">
                      <a16:colId xmlns:a16="http://schemas.microsoft.com/office/drawing/2014/main" val="1882091995"/>
                    </a:ext>
                  </a:extLst>
                </a:gridCol>
                <a:gridCol w="822960">
                  <a:extLst>
                    <a:ext uri="{9D8B030D-6E8A-4147-A177-3AD203B41FA5}">
                      <a16:colId xmlns:a16="http://schemas.microsoft.com/office/drawing/2014/main" val="2698209305"/>
                    </a:ext>
                  </a:extLst>
                </a:gridCol>
                <a:gridCol w="822960">
                  <a:extLst>
                    <a:ext uri="{9D8B030D-6E8A-4147-A177-3AD203B41FA5}">
                      <a16:colId xmlns:a16="http://schemas.microsoft.com/office/drawing/2014/main" val="3274729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106410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Lopez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401502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Lorena Pérez Sierra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517433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 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28138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Angel Espadero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8466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Ignacio José 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440684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Izqdo Alvarez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44859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Eva Medina García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833966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 Pat Pat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ING España (2), BBVA España (9)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117823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Emilio Marquez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799613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José Antonio Chaves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333282619"/>
                  </a:ext>
                </a:extLst>
              </a:tr>
            </a:tbl>
          </a:graphicData>
        </a:graphic>
      </p:graphicFrame>
      <p:sp>
        <p:nvSpPr>
          <p:cNvPr id="4" name="Text Placeholder 3">
            <a:extLst>
              <a:ext uri="{FF2B5EF4-FFF2-40B4-BE49-F238E27FC236}">
                <a16:creationId xmlns:a16="http://schemas.microsoft.com/office/drawing/2014/main" id="{F07C6E9B-14FD-4EB6-8F95-327C291B0E2C}"/>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877255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3A281-DCF7-4B3A-A103-5DAB8C239762}"/>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267B53E5-D783-4933-B97A-CAD1EB474378}"/>
              </a:ext>
            </a:extLst>
          </p:cNvPr>
          <p:cNvGraphicFramePr>
            <a:graphicFrameLocks noGrp="1"/>
          </p:cNvGraphicFramePr>
          <p:nvPr>
            <p:ph type="tbl" sz="quarter" idx="13"/>
            <p:extLst>
              <p:ext uri="{D42A27DB-BD31-4B8C-83A1-F6EECF244321}">
                <p14:modId xmlns:p14="http://schemas.microsoft.com/office/powerpoint/2010/main" val="1435958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55742930"/>
                    </a:ext>
                  </a:extLst>
                </a:gridCol>
                <a:gridCol w="2468880">
                  <a:extLst>
                    <a:ext uri="{9D8B030D-6E8A-4147-A177-3AD203B41FA5}">
                      <a16:colId xmlns:a16="http://schemas.microsoft.com/office/drawing/2014/main" val="2881562405"/>
                    </a:ext>
                  </a:extLst>
                </a:gridCol>
                <a:gridCol w="822960">
                  <a:extLst>
                    <a:ext uri="{9D8B030D-6E8A-4147-A177-3AD203B41FA5}">
                      <a16:colId xmlns:a16="http://schemas.microsoft.com/office/drawing/2014/main" val="3915048312"/>
                    </a:ext>
                  </a:extLst>
                </a:gridCol>
                <a:gridCol w="822960">
                  <a:extLst>
                    <a:ext uri="{9D8B030D-6E8A-4147-A177-3AD203B41FA5}">
                      <a16:colId xmlns:a16="http://schemas.microsoft.com/office/drawing/2014/main" val="3277951820"/>
                    </a:ext>
                  </a:extLst>
                </a:gridCol>
                <a:gridCol w="822960">
                  <a:extLst>
                    <a:ext uri="{9D8B030D-6E8A-4147-A177-3AD203B41FA5}">
                      <a16:colId xmlns:a16="http://schemas.microsoft.com/office/drawing/2014/main" val="2139356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811316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Falete Calvo Fernandez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616529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Stephanie Garcia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185699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Jesus Negrin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1586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JR Kaiser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674367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Marta Domínguez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España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655813271"/>
                  </a:ext>
                </a:extLst>
              </a:tr>
            </a:tbl>
          </a:graphicData>
        </a:graphic>
      </p:graphicFrame>
      <p:sp>
        <p:nvSpPr>
          <p:cNvPr id="4" name="Text Placeholder 3">
            <a:extLst>
              <a:ext uri="{FF2B5EF4-FFF2-40B4-BE49-F238E27FC236}">
                <a16:creationId xmlns:a16="http://schemas.microsoft.com/office/drawing/2014/main" id="{25C7B6A7-49D2-4DA4-8A52-47FE34B9FB30}"/>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0908633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FA0CC-FF26-4279-AE8C-6CA7B0EFDF00}"/>
              </a:ext>
            </a:extLst>
          </p:cNvPr>
          <p:cNvSpPr>
            <a:spLocks noGrp="1"/>
          </p:cNvSpPr>
          <p:nvPr>
            <p:ph type="title"/>
          </p:nvPr>
        </p:nvSpPr>
        <p:spPr/>
        <p:txBody>
          <a:bodyPr/>
          <a:lstStyle/>
          <a:p>
            <a:r>
              <a:rPr lang="en-US"/>
              <a:t>Facebook User Posts Table - 1 of 9</a:t>
            </a:r>
          </a:p>
        </p:txBody>
      </p:sp>
      <p:graphicFrame>
        <p:nvGraphicFramePr>
          <p:cNvPr id="5" name="Table Placeholder 4">
            <a:extLst>
              <a:ext uri="{FF2B5EF4-FFF2-40B4-BE49-F238E27FC236}">
                <a16:creationId xmlns:a16="http://schemas.microsoft.com/office/drawing/2014/main" id="{02E42658-E95D-4C19-9C83-591696C8EE79}"/>
              </a:ext>
            </a:extLst>
          </p:cNvPr>
          <p:cNvGraphicFramePr>
            <a:graphicFrameLocks noGrp="1"/>
          </p:cNvGraphicFramePr>
          <p:nvPr>
            <p:ph type="tbl" sz="quarter" idx="13"/>
            <p:extLst>
              <p:ext uri="{D42A27DB-BD31-4B8C-83A1-F6EECF244321}">
                <p14:modId xmlns:p14="http://schemas.microsoft.com/office/powerpoint/2010/main" val="3671891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92797570"/>
                    </a:ext>
                  </a:extLst>
                </a:gridCol>
                <a:gridCol w="822960">
                  <a:extLst>
                    <a:ext uri="{9D8B030D-6E8A-4147-A177-3AD203B41FA5}">
                      <a16:colId xmlns:a16="http://schemas.microsoft.com/office/drawing/2014/main" val="3264742744"/>
                    </a:ext>
                  </a:extLst>
                </a:gridCol>
                <a:gridCol w="822960">
                  <a:extLst>
                    <a:ext uri="{9D8B030D-6E8A-4147-A177-3AD203B41FA5}">
                      <a16:colId xmlns:a16="http://schemas.microsoft.com/office/drawing/2014/main" val="2597102403"/>
                    </a:ext>
                  </a:extLst>
                </a:gridCol>
                <a:gridCol w="822960">
                  <a:extLst>
                    <a:ext uri="{9D8B030D-6E8A-4147-A177-3AD203B41FA5}">
                      <a16:colId xmlns:a16="http://schemas.microsoft.com/office/drawing/2014/main" val="535214224"/>
                    </a:ext>
                  </a:extLst>
                </a:gridCol>
                <a:gridCol w="822960">
                  <a:extLst>
                    <a:ext uri="{9D8B030D-6E8A-4147-A177-3AD203B41FA5}">
                      <a16:colId xmlns:a16="http://schemas.microsoft.com/office/drawing/2014/main" val="1132314927"/>
                    </a:ext>
                  </a:extLst>
                </a:gridCol>
                <a:gridCol w="822960">
                  <a:extLst>
                    <a:ext uri="{9D8B030D-6E8A-4147-A177-3AD203B41FA5}">
                      <a16:colId xmlns:a16="http://schemas.microsoft.com/office/drawing/2014/main" val="1151157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6911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- 2018-02-27 12:40:59</a:t>
                      </a:r>
                      <a:r>
                        <a:rPr kumimoji="0" lang="es-ES" sz="1000" b="0" i="0" u="none" strike="noStrike" kern="1200" cap="none" spc="0" normalizeH="0" baseline="0" noProof="0">
                          <a:ln>
                            <a:noFill/>
                          </a:ln>
                          <a:solidFill>
                            <a:prstClr val="black"/>
                          </a:solidFill>
                          <a:effectLst/>
                          <a:uLnTx/>
                          <a:uFillTx/>
                          <a:latin typeface="+mn-lt"/>
                          <a:ea typeface="+mn-ea"/>
                          <a:cs typeface="+mn-cs"/>
                        </a:rPr>
                        <a:t>
Eso de meter ala fuerza esa digilosofia,si o si,sobre todo eso de los cajeritos que no admiten monedas ni billeticos pequeños por lo que hay que hacer mas colas todavia,cuando se supone que facilita las operaciones...una mi....y sobre todo si eres ciego,
"Digilososo"diria yo,que os habeis adelantaooo al futuroo fitypaldis!!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4682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- 2018-02-27 08:06:10</a:t>
                      </a:r>
                      <a:r>
                        <a:rPr kumimoji="0" lang="es-ES" sz="1000" b="0" i="0" u="none" strike="noStrike" kern="1200" cap="none" spc="0" normalizeH="0" baseline="0" noProof="0">
                          <a:ln>
                            <a:noFill/>
                          </a:ln>
                          <a:solidFill>
                            <a:prstClr val="black"/>
                          </a:solidFill>
                          <a:effectLst/>
                          <a:uLnTx/>
                          <a:uFillTx/>
                          <a:latin typeface="+mn-lt"/>
                          <a:ea typeface="+mn-ea"/>
                          <a:cs typeface="+mn-cs"/>
                        </a:rPr>
                        <a:t>
La semana pasada llamé al dpto de atención al cliente pq recibí en mi teléfono una alerta q indicaba q no se había podido realizar un cargo por falta de saldo en la cuenta y me informaron q no había nada pendiente, conllevando esto a q se halla cancelado una reserva hotelera q tenía realizada. Hoy llamo para poner una reclamación y me dicen q no me pueden pasar con ningún dpto especializado o en el q me puedan ayudar. Esta es la atención que préstais a vuestros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02/27/2018 08:16:24</a:t>
                      </a:r>
                    </a:p>
                  </a:txBody>
                  <a:tcPr/>
                </a:tc>
                <a:extLst>
                  <a:ext uri="{0D108BD9-81ED-4DB2-BD59-A6C34878D82A}">
                    <a16:rowId xmlns:a16="http://schemas.microsoft.com/office/drawing/2014/main" val="1964573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- 2018-02-27 01:48:08</a:t>
                      </a:r>
                      <a:r>
                        <a:rPr kumimoji="0" lang="es-ES" sz="1000" b="0" i="0" u="none" strike="noStrike" kern="1200" cap="none" spc="0" normalizeH="0" baseline="0" noProof="0">
                          <a:ln>
                            <a:noFill/>
                          </a:ln>
                          <a:solidFill>
                            <a:prstClr val="black"/>
                          </a:solidFill>
                          <a:effectLst/>
                          <a:uLnTx/>
                          <a:uFillTx/>
                          <a:latin typeface="+mn-lt"/>
                          <a:ea typeface="+mn-ea"/>
                          <a:cs typeface="+mn-cs"/>
                        </a:rPr>
                        <a:t>
soy Ma. Luisa Salcedo Robles, y quisiera saber sobre mi póliza de seguro individual No. 0634028Hde fecha 20 de Marzo del 2004.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02/27/2018 08:05:54</a:t>
                      </a:r>
                    </a:p>
                  </a:txBody>
                  <a:tcPr/>
                </a:tc>
                <a:extLst>
                  <a:ext uri="{0D108BD9-81ED-4DB2-BD59-A6C34878D82A}">
                    <a16:rowId xmlns:a16="http://schemas.microsoft.com/office/drawing/2014/main" val="3691537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- 2018-02-26 02:08:14</a:t>
                      </a:r>
                      <a:r>
                        <a:rPr kumimoji="0" lang="es-ES" sz="1000" b="0" i="0" u="none" strike="noStrike" kern="1200" cap="none" spc="0" normalizeH="0" baseline="0" noProof="0">
                          <a:ln>
                            <a:noFill/>
                          </a:ln>
                          <a:solidFill>
                            <a:prstClr val="black"/>
                          </a:solidFill>
                          <a:effectLst/>
                          <a:uLnTx/>
                          <a:uFillTx/>
                          <a:latin typeface="+mn-lt"/>
                          <a:ea typeface="+mn-ea"/>
                          <a:cs typeface="+mn-cs"/>
                        </a:rPr>
                        <a:t>
He hecho una transferencia de ing a ing ... me dice que todo ok pero cuando doy saldos nada ha cambiado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02/26/2018 08:59:03</a:t>
                      </a:r>
                    </a:p>
                  </a:txBody>
                  <a:tcPr/>
                </a:tc>
                <a:extLst>
                  <a:ext uri="{0D108BD9-81ED-4DB2-BD59-A6C34878D82A}">
                    <a16:rowId xmlns:a16="http://schemas.microsoft.com/office/drawing/2014/main" val="3858452354"/>
                  </a:ext>
                </a:extLst>
              </a:tr>
            </a:tbl>
          </a:graphicData>
        </a:graphic>
      </p:graphicFrame>
      <p:sp>
        <p:nvSpPr>
          <p:cNvPr id="4" name="Text Placeholder 3">
            <a:extLst>
              <a:ext uri="{FF2B5EF4-FFF2-40B4-BE49-F238E27FC236}">
                <a16:creationId xmlns:a16="http://schemas.microsoft.com/office/drawing/2014/main" id="{C7F16571-E6E0-4D1C-A418-4B47092BB461}"/>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4186893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71FA9-8693-4676-B578-CCC175DFC420}"/>
              </a:ext>
            </a:extLst>
          </p:cNvPr>
          <p:cNvSpPr>
            <a:spLocks noGrp="1"/>
          </p:cNvSpPr>
          <p:nvPr>
            <p:ph type="title"/>
          </p:nvPr>
        </p:nvSpPr>
        <p:spPr/>
        <p:txBody>
          <a:bodyPr/>
          <a:lstStyle/>
          <a:p>
            <a:r>
              <a:rPr lang="en-US"/>
              <a:t>Facebook User Posts Table - 2 of 9</a:t>
            </a:r>
          </a:p>
        </p:txBody>
      </p:sp>
      <p:graphicFrame>
        <p:nvGraphicFramePr>
          <p:cNvPr id="5" name="Table Placeholder 4">
            <a:extLst>
              <a:ext uri="{FF2B5EF4-FFF2-40B4-BE49-F238E27FC236}">
                <a16:creationId xmlns:a16="http://schemas.microsoft.com/office/drawing/2014/main" id="{C524E60E-5330-4A3E-8DF3-1E12575F10EE}"/>
              </a:ext>
            </a:extLst>
          </p:cNvPr>
          <p:cNvGraphicFramePr>
            <a:graphicFrameLocks noGrp="1"/>
          </p:cNvGraphicFramePr>
          <p:nvPr>
            <p:ph type="tbl" sz="quarter" idx="13"/>
            <p:extLst>
              <p:ext uri="{D42A27DB-BD31-4B8C-83A1-F6EECF244321}">
                <p14:modId xmlns:p14="http://schemas.microsoft.com/office/powerpoint/2010/main" val="1269144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23410267"/>
                    </a:ext>
                  </a:extLst>
                </a:gridCol>
                <a:gridCol w="822960">
                  <a:extLst>
                    <a:ext uri="{9D8B030D-6E8A-4147-A177-3AD203B41FA5}">
                      <a16:colId xmlns:a16="http://schemas.microsoft.com/office/drawing/2014/main" val="4214674547"/>
                    </a:ext>
                  </a:extLst>
                </a:gridCol>
                <a:gridCol w="822960">
                  <a:extLst>
                    <a:ext uri="{9D8B030D-6E8A-4147-A177-3AD203B41FA5}">
                      <a16:colId xmlns:a16="http://schemas.microsoft.com/office/drawing/2014/main" val="3581070948"/>
                    </a:ext>
                  </a:extLst>
                </a:gridCol>
                <a:gridCol w="822960">
                  <a:extLst>
                    <a:ext uri="{9D8B030D-6E8A-4147-A177-3AD203B41FA5}">
                      <a16:colId xmlns:a16="http://schemas.microsoft.com/office/drawing/2014/main" val="1021680435"/>
                    </a:ext>
                  </a:extLst>
                </a:gridCol>
                <a:gridCol w="822960">
                  <a:extLst>
                    <a:ext uri="{9D8B030D-6E8A-4147-A177-3AD203B41FA5}">
                      <a16:colId xmlns:a16="http://schemas.microsoft.com/office/drawing/2014/main" val="2141173344"/>
                    </a:ext>
                  </a:extLst>
                </a:gridCol>
                <a:gridCol w="822960">
                  <a:extLst>
                    <a:ext uri="{9D8B030D-6E8A-4147-A177-3AD203B41FA5}">
                      <a16:colId xmlns:a16="http://schemas.microsoft.com/office/drawing/2014/main" val="4265513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9314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- 2018-02-24 18:49:36</a:t>
                      </a:r>
                      <a:r>
                        <a:rPr kumimoji="0" lang="es-ES" sz="1000" b="0" i="0" u="none" strike="noStrike" kern="1200" cap="none" spc="0" normalizeH="0" baseline="0" noProof="0">
                          <a:ln>
                            <a:noFill/>
                          </a:ln>
                          <a:solidFill>
                            <a:prstClr val="black"/>
                          </a:solidFill>
                          <a:effectLst/>
                          <a:uLnTx/>
                          <a:uFillTx/>
                          <a:latin typeface="+mn-lt"/>
                          <a:ea typeface="+mn-ea"/>
                          <a:cs typeface="+mn-cs"/>
                        </a:rPr>
                        <a:t>
Hola mi hermana Estrella Vázquez ha intentado hacer un ingreso en su cuenta con dinero en efectivo, y el cajero del Banco Santander, en el Centro Comercial Los Arcos, se ha tragado 150 euros y le ha devuelto 50. El lunes 26-febrero-2018, iré a reclamar los 150 euros que se ha tragado.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 18:56:20</a:t>
                      </a:r>
                    </a:p>
                  </a:txBody>
                  <a:tcPr/>
                </a:tc>
                <a:extLst>
                  <a:ext uri="{0D108BD9-81ED-4DB2-BD59-A6C34878D82A}">
                    <a16:rowId xmlns:a16="http://schemas.microsoft.com/office/drawing/2014/main" val="3722330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- 2018-02-24 18:47:38</a:t>
                      </a:r>
                      <a:r>
                        <a:rPr kumimoji="0" lang="es-ES" sz="1000" b="0" i="0" u="none" strike="noStrike" kern="1200" cap="none" spc="0" normalizeH="0" baseline="0" noProof="0">
                          <a:ln>
                            <a:noFill/>
                          </a:ln>
                          <a:solidFill>
                            <a:prstClr val="black"/>
                          </a:solidFill>
                          <a:effectLst/>
                          <a:uLnTx/>
                          <a:uFillTx/>
                          <a:latin typeface="+mn-lt"/>
                          <a:ea typeface="+mn-ea"/>
                          <a:cs typeface="+mn-cs"/>
                        </a:rPr>
                        <a:t>
Hola ING, ¿Para cuándo Apple Pay en España? Tras el anuncio de EVO y Caja Rural, siento que siendo su cliente me quedo un poco detrás en servicios. Llevo con ustedes más de 10 años, pero me planteo seriamente migrar a uno de estos bancos. Actualmente ya he abierto una cuenta en N26 para poder tener una tarjeta con la que pagar con mi teléfono o reloj... ¿Cuándo podré tener este servicio con ING? ¿Llegará algún día? Para mi lo ideal sería quedarme con ustedes y no tener que andar con "inventos" y varios bancos, pero dado que ustedes no activan el servicio, me veo en esta tesitura...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02/26/2018 08:49:34</a:t>
                      </a:r>
                    </a:p>
                  </a:txBody>
                  <a:tcPr/>
                </a:tc>
                <a:extLst>
                  <a:ext uri="{0D108BD9-81ED-4DB2-BD59-A6C34878D82A}">
                    <a16:rowId xmlns:a16="http://schemas.microsoft.com/office/drawing/2014/main" val="2636889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- 2018-02-24 15:34:49</a:t>
                      </a:r>
                      <a:r>
                        <a:rPr kumimoji="0" lang="es-ES" sz="1000" b="0" i="0" u="none" strike="noStrike" kern="1200" cap="none" spc="0" normalizeH="0" baseline="0" noProof="0">
                          <a:ln>
                            <a:noFill/>
                          </a:ln>
                          <a:solidFill>
                            <a:prstClr val="black"/>
                          </a:solidFill>
                          <a:effectLst/>
                          <a:uLnTx/>
                          <a:uFillTx/>
                          <a:latin typeface="+mn-lt"/>
                          <a:ea typeface="+mn-ea"/>
                          <a:cs typeface="+mn-cs"/>
                        </a:rPr>
                        <a:t>
¡¡¡Hola!!! ¿Quieres ser un miembro de los grandes Illuminati y empezar a recibir 1,000,000 de dólares mensuales y ser popular entre otros y tener riquezas y fama, esta es la única oportunidad de ser de los Illuminati ... Fui enviado por el alto jefe de la masonería a traer 52 miembros a los Illuminati, he obtenido 32, así que buscamos 20, así que intenta y sé parte de las veinte personas que serán ricas y famosas, envíanos un correo electrónico; illuminatigodfather666@gmail.com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6086009"/>
                  </a:ext>
                </a:extLst>
              </a:tr>
            </a:tbl>
          </a:graphicData>
        </a:graphic>
      </p:graphicFrame>
      <p:sp>
        <p:nvSpPr>
          <p:cNvPr id="4" name="Text Placeholder 3">
            <a:extLst>
              <a:ext uri="{FF2B5EF4-FFF2-40B4-BE49-F238E27FC236}">
                <a16:creationId xmlns:a16="http://schemas.microsoft.com/office/drawing/2014/main" id="{0E97943C-4381-4CD6-AACA-77C016C37A14}"/>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9794989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25E2A-B536-4424-9DD8-453458C3CF82}"/>
              </a:ext>
            </a:extLst>
          </p:cNvPr>
          <p:cNvSpPr>
            <a:spLocks noGrp="1"/>
          </p:cNvSpPr>
          <p:nvPr>
            <p:ph type="title"/>
          </p:nvPr>
        </p:nvSpPr>
        <p:spPr/>
        <p:txBody>
          <a:bodyPr/>
          <a:lstStyle/>
          <a:p>
            <a:r>
              <a:rPr lang="en-US"/>
              <a:t>Facebook User Posts Table - 3 of 9</a:t>
            </a:r>
          </a:p>
        </p:txBody>
      </p:sp>
      <p:graphicFrame>
        <p:nvGraphicFramePr>
          <p:cNvPr id="5" name="Table Placeholder 4">
            <a:extLst>
              <a:ext uri="{FF2B5EF4-FFF2-40B4-BE49-F238E27FC236}">
                <a16:creationId xmlns:a16="http://schemas.microsoft.com/office/drawing/2014/main" id="{324FBBC0-29BE-48EC-A8D3-5922DF6C70D0}"/>
              </a:ext>
            </a:extLst>
          </p:cNvPr>
          <p:cNvGraphicFramePr>
            <a:graphicFrameLocks noGrp="1"/>
          </p:cNvGraphicFramePr>
          <p:nvPr>
            <p:ph type="tbl" sz="quarter" idx="13"/>
            <p:extLst>
              <p:ext uri="{D42A27DB-BD31-4B8C-83A1-F6EECF244321}">
                <p14:modId xmlns:p14="http://schemas.microsoft.com/office/powerpoint/2010/main" val="291334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25822454"/>
                    </a:ext>
                  </a:extLst>
                </a:gridCol>
                <a:gridCol w="822960">
                  <a:extLst>
                    <a:ext uri="{9D8B030D-6E8A-4147-A177-3AD203B41FA5}">
                      <a16:colId xmlns:a16="http://schemas.microsoft.com/office/drawing/2014/main" val="3544366997"/>
                    </a:ext>
                  </a:extLst>
                </a:gridCol>
                <a:gridCol w="822960">
                  <a:extLst>
                    <a:ext uri="{9D8B030D-6E8A-4147-A177-3AD203B41FA5}">
                      <a16:colId xmlns:a16="http://schemas.microsoft.com/office/drawing/2014/main" val="246474727"/>
                    </a:ext>
                  </a:extLst>
                </a:gridCol>
                <a:gridCol w="822960">
                  <a:extLst>
                    <a:ext uri="{9D8B030D-6E8A-4147-A177-3AD203B41FA5}">
                      <a16:colId xmlns:a16="http://schemas.microsoft.com/office/drawing/2014/main" val="3873203273"/>
                    </a:ext>
                  </a:extLst>
                </a:gridCol>
                <a:gridCol w="822960">
                  <a:extLst>
                    <a:ext uri="{9D8B030D-6E8A-4147-A177-3AD203B41FA5}">
                      <a16:colId xmlns:a16="http://schemas.microsoft.com/office/drawing/2014/main" val="1217412136"/>
                    </a:ext>
                  </a:extLst>
                </a:gridCol>
                <a:gridCol w="822960">
                  <a:extLst>
                    <a:ext uri="{9D8B030D-6E8A-4147-A177-3AD203B41FA5}">
                      <a16:colId xmlns:a16="http://schemas.microsoft.com/office/drawing/2014/main" val="473222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31476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17:05:50</a:t>
                      </a:r>
                      <a:r>
                        <a:rPr kumimoji="0" lang="es-ES" sz="1000" b="0" i="0" u="none" strike="noStrike" kern="1200" cap="none" spc="0" normalizeH="0" baseline="0" noProof="0">
                          <a:ln>
                            <a:noFill/>
                          </a:ln>
                          <a:solidFill>
                            <a:prstClr val="black"/>
                          </a:solidFill>
                          <a:effectLst/>
                          <a:uLnTx/>
                          <a:uFillTx/>
                          <a:latin typeface="+mn-lt"/>
                          <a:ea typeface="+mn-ea"/>
                          <a:cs typeface="+mn-cs"/>
                        </a:rPr>
                        <a:t>
Vivo en el extranjero y pago mis impuestos en el extranjero.¿Tengo que pagar doble? Resulta que ahora por tener una cuenta ahí con un dinero me estáis descontando cada poco dinero de comisiones. Pues nada, tocará cancerlarla y ya está. No me compensa.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17:46:03</a:t>
                      </a:r>
                    </a:p>
                  </a:txBody>
                  <a:tcPr/>
                </a:tc>
                <a:extLst>
                  <a:ext uri="{0D108BD9-81ED-4DB2-BD59-A6C34878D82A}">
                    <a16:rowId xmlns:a16="http://schemas.microsoft.com/office/drawing/2014/main" val="774315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15:59:53</a:t>
                      </a:r>
                      <a:r>
                        <a:rPr kumimoji="0" lang="es-ES" sz="1000" b="0" i="0" u="none" strike="noStrike" kern="1200" cap="none" spc="0" normalizeH="0" baseline="0" noProof="0">
                          <a:ln>
                            <a:noFill/>
                          </a:ln>
                          <a:solidFill>
                            <a:prstClr val="black"/>
                          </a:solidFill>
                          <a:effectLst/>
                          <a:uLnTx/>
                          <a:uFillTx/>
                          <a:latin typeface="+mn-lt"/>
                          <a:ea typeface="+mn-ea"/>
                          <a:cs typeface="+mn-cs"/>
                        </a:rPr>
                        <a:t>
Buenas tardes, las transferencias online no tienen validez??? es que necesito un justificante de transferencia para una entidad privada.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16:38:08</a:t>
                      </a:r>
                    </a:p>
                  </a:txBody>
                  <a:tcPr/>
                </a:tc>
                <a:extLst>
                  <a:ext uri="{0D108BD9-81ED-4DB2-BD59-A6C34878D82A}">
                    <a16:rowId xmlns:a16="http://schemas.microsoft.com/office/drawing/2014/main" val="3140485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12:44:15</a:t>
                      </a:r>
                      <a:r>
                        <a:rPr kumimoji="0" lang="es-ES" sz="1000" b="0" i="0" u="none" strike="noStrike" kern="1200" cap="none" spc="0" normalizeH="0" baseline="0" noProof="0">
                          <a:ln>
                            <a:noFill/>
                          </a:ln>
                          <a:solidFill>
                            <a:prstClr val="black"/>
                          </a:solidFill>
                          <a:effectLst/>
                          <a:uLnTx/>
                          <a:uFillTx/>
                          <a:latin typeface="+mn-lt"/>
                          <a:ea typeface="+mn-ea"/>
                          <a:cs typeface="+mn-cs"/>
                        </a:rPr>
                        <a:t>
Buenos días!
Ya estoy hablando con uno de vuestros agentes por el chat online para solucionarlo, pero quería haceros una sugerencia. Es un gasto de papel muy grande enviar cartas para avisar de que he cambiado mi dirección en la página de mi cuenta y cosas así. Una comunicación como esa puede hacerse al correo electrónico e incluso en mensaje al móvil por si queremos tener más seguridad, pero no es necesario enviar cartas físicas para cosas así. 
Gracias por vuestra rápida atención al cliente.
Que paséis buen fin de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13:22:58</a:t>
                      </a:r>
                    </a:p>
                  </a:txBody>
                  <a:tcPr/>
                </a:tc>
                <a:extLst>
                  <a:ext uri="{0D108BD9-81ED-4DB2-BD59-A6C34878D82A}">
                    <a16:rowId xmlns:a16="http://schemas.microsoft.com/office/drawing/2014/main" val="2568177932"/>
                  </a:ext>
                </a:extLst>
              </a:tr>
            </a:tbl>
          </a:graphicData>
        </a:graphic>
      </p:graphicFrame>
      <p:sp>
        <p:nvSpPr>
          <p:cNvPr id="4" name="Text Placeholder 3">
            <a:extLst>
              <a:ext uri="{FF2B5EF4-FFF2-40B4-BE49-F238E27FC236}">
                <a16:creationId xmlns:a16="http://schemas.microsoft.com/office/drawing/2014/main" id="{815607AA-F2D1-4A35-8CE9-24ED28C95196}"/>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7680775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ABAB4-9A11-415E-B94E-1B7C5F8D023C}"/>
              </a:ext>
            </a:extLst>
          </p:cNvPr>
          <p:cNvSpPr>
            <a:spLocks noGrp="1"/>
          </p:cNvSpPr>
          <p:nvPr>
            <p:ph type="title"/>
          </p:nvPr>
        </p:nvSpPr>
        <p:spPr/>
        <p:txBody>
          <a:bodyPr/>
          <a:lstStyle/>
          <a:p>
            <a:r>
              <a:rPr lang="en-US"/>
              <a:t>Facebook User Posts Table - 4 of 9</a:t>
            </a:r>
          </a:p>
        </p:txBody>
      </p:sp>
      <p:graphicFrame>
        <p:nvGraphicFramePr>
          <p:cNvPr id="5" name="Table Placeholder 4">
            <a:extLst>
              <a:ext uri="{FF2B5EF4-FFF2-40B4-BE49-F238E27FC236}">
                <a16:creationId xmlns:a16="http://schemas.microsoft.com/office/drawing/2014/main" id="{B7AF5163-9CC7-421D-9B8D-A8F3FB4A291D}"/>
              </a:ext>
            </a:extLst>
          </p:cNvPr>
          <p:cNvGraphicFramePr>
            <a:graphicFrameLocks noGrp="1"/>
          </p:cNvGraphicFramePr>
          <p:nvPr>
            <p:ph type="tbl" sz="quarter" idx="13"/>
            <p:extLst>
              <p:ext uri="{D42A27DB-BD31-4B8C-83A1-F6EECF244321}">
                <p14:modId xmlns:p14="http://schemas.microsoft.com/office/powerpoint/2010/main" val="2773956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06664831"/>
                    </a:ext>
                  </a:extLst>
                </a:gridCol>
                <a:gridCol w="822960">
                  <a:extLst>
                    <a:ext uri="{9D8B030D-6E8A-4147-A177-3AD203B41FA5}">
                      <a16:colId xmlns:a16="http://schemas.microsoft.com/office/drawing/2014/main" val="3842629899"/>
                    </a:ext>
                  </a:extLst>
                </a:gridCol>
                <a:gridCol w="822960">
                  <a:extLst>
                    <a:ext uri="{9D8B030D-6E8A-4147-A177-3AD203B41FA5}">
                      <a16:colId xmlns:a16="http://schemas.microsoft.com/office/drawing/2014/main" val="1834965099"/>
                    </a:ext>
                  </a:extLst>
                </a:gridCol>
                <a:gridCol w="822960">
                  <a:extLst>
                    <a:ext uri="{9D8B030D-6E8A-4147-A177-3AD203B41FA5}">
                      <a16:colId xmlns:a16="http://schemas.microsoft.com/office/drawing/2014/main" val="4162017942"/>
                    </a:ext>
                  </a:extLst>
                </a:gridCol>
                <a:gridCol w="822960">
                  <a:extLst>
                    <a:ext uri="{9D8B030D-6E8A-4147-A177-3AD203B41FA5}">
                      <a16:colId xmlns:a16="http://schemas.microsoft.com/office/drawing/2014/main" val="4081657803"/>
                    </a:ext>
                  </a:extLst>
                </a:gridCol>
                <a:gridCol w="822960">
                  <a:extLst>
                    <a:ext uri="{9D8B030D-6E8A-4147-A177-3AD203B41FA5}">
                      <a16:colId xmlns:a16="http://schemas.microsoft.com/office/drawing/2014/main" val="3559585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99170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11:47:03</a:t>
                      </a:r>
                      <a:r>
                        <a:rPr kumimoji="0" lang="es-ES" sz="1000" b="0" i="0" u="none" strike="noStrike" kern="1200" cap="none" spc="0" normalizeH="0" baseline="0" noProof="0">
                          <a:ln>
                            <a:noFill/>
                          </a:ln>
                          <a:solidFill>
                            <a:prstClr val="black"/>
                          </a:solidFill>
                          <a:effectLst/>
                          <a:uLnTx/>
                          <a:uFillTx/>
                          <a:latin typeface="+mn-lt"/>
                          <a:ea typeface="+mn-ea"/>
                          <a:cs typeface="+mn-cs"/>
                        </a:rPr>
                        <a:t>
No teneis acuerdo con mi CCAA para pagos de impuestos y acabo de descubrir que tampoco puedo pedir un préstamo ICO. La verdad que como autónomo no me sirven para 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12:04:04</a:t>
                      </a:r>
                    </a:p>
                  </a:txBody>
                  <a:tcPr/>
                </a:tc>
                <a:extLst>
                  <a:ext uri="{0D108BD9-81ED-4DB2-BD59-A6C34878D82A}">
                    <a16:rowId xmlns:a16="http://schemas.microsoft.com/office/drawing/2014/main" val="3407547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10:17:54</a:t>
                      </a:r>
                      <a:r>
                        <a:rPr kumimoji="0" lang="es-ES" sz="1000" b="0" i="0" u="none" strike="noStrike" kern="1200" cap="none" spc="0" normalizeH="0" baseline="0" noProof="0">
                          <a:ln>
                            <a:noFill/>
                          </a:ln>
                          <a:solidFill>
                            <a:prstClr val="black"/>
                          </a:solidFill>
                          <a:effectLst/>
                          <a:uLnTx/>
                          <a:uFillTx/>
                          <a:latin typeface="+mn-lt"/>
                          <a:ea typeface="+mn-ea"/>
                          <a:cs typeface="+mn-cs"/>
                        </a:rPr>
                        <a:t>
@bancosantander 12 euros de comisión, por exceder mi tarjeta de crédito debido a un fallo en su sistema que no me ha liquidado correctamente meses anteriores. Con reclamación denegada, sin mayor explicación ¿así es como tratáis a vuestros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2097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15:29:44</a:t>
                      </a:r>
                      <a:r>
                        <a:rPr kumimoji="0" lang="es-ES" sz="1000" b="0" i="0" u="none" strike="noStrike" kern="1200" cap="none" spc="0" normalizeH="0" baseline="0" noProof="0">
                          <a:ln>
                            <a:noFill/>
                          </a:ln>
                          <a:solidFill>
                            <a:prstClr val="black"/>
                          </a:solidFill>
                          <a:effectLst/>
                          <a:uLnTx/>
                          <a:uFillTx/>
                          <a:latin typeface="+mn-lt"/>
                          <a:ea typeface="+mn-ea"/>
                          <a:cs typeface="+mn-cs"/>
                        </a:rPr>
                        <a:t>
El teléfono en mantenimiento , la aplicación no va, en serio no hay otra hora?
Menuda vergüenza.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4963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15:29:03</a:t>
                      </a:r>
                      <a:r>
                        <a:rPr kumimoji="0" lang="es-ES" sz="1000" b="0" i="0" u="none" strike="noStrike" kern="1200" cap="none" spc="0" normalizeH="0" baseline="0" noProof="0">
                          <a:ln>
                            <a:noFill/>
                          </a:ln>
                          <a:solidFill>
                            <a:prstClr val="black"/>
                          </a:solidFill>
                          <a:effectLst/>
                          <a:uLnTx/>
                          <a:uFillTx/>
                          <a:latin typeface="+mn-lt"/>
                          <a:ea typeface="+mn-ea"/>
                          <a:cs typeface="+mn-cs"/>
                        </a:rPr>
                        <a:t>
tienen oficina en rep dom y donde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 15:35:45</a:t>
                      </a:r>
                    </a:p>
                  </a:txBody>
                  <a:tcPr/>
                </a:tc>
                <a:extLst>
                  <a:ext uri="{0D108BD9-81ED-4DB2-BD59-A6C34878D82A}">
                    <a16:rowId xmlns:a16="http://schemas.microsoft.com/office/drawing/2014/main" val="2051616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ING España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- 2018-02-22 15:26:37</a:t>
                      </a:r>
                      <a:r>
                        <a:rPr kumimoji="0" lang="en-US" sz="1000" b="0" i="0" u="none" strike="noStrike" kern="1200" cap="none" spc="0" normalizeH="0" baseline="0" noProof="0">
                          <a:ln>
                            <a:noFill/>
                          </a:ln>
                          <a:solidFill>
                            <a:prstClr val="black"/>
                          </a:solidFill>
                          <a:effectLst/>
                          <a:uLnTx/>
                          <a:uFillTx/>
                          <a:latin typeface="+mn-lt"/>
                          <a:ea typeface="+mn-ea"/>
                          <a:cs typeface="+mn-cs"/>
                        </a:rPr>
                        <a:t>
Could you please tell me why I can't login to my bank account and after trying to call ING  (901 020 901, 916 401 014, 912 066 655).... No one is available to answer the phone?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8676277"/>
                  </a:ext>
                </a:extLst>
              </a:tr>
            </a:tbl>
          </a:graphicData>
        </a:graphic>
      </p:graphicFrame>
      <p:sp>
        <p:nvSpPr>
          <p:cNvPr id="4" name="Text Placeholder 3">
            <a:extLst>
              <a:ext uri="{FF2B5EF4-FFF2-40B4-BE49-F238E27FC236}">
                <a16:creationId xmlns:a16="http://schemas.microsoft.com/office/drawing/2014/main" id="{74E38DDE-5B5A-4AA3-AC53-12585F2AEC9C}"/>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552293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26CF7-DE40-4C21-868A-82D4675A0B0E}"/>
              </a:ext>
            </a:extLst>
          </p:cNvPr>
          <p:cNvSpPr>
            <a:spLocks noGrp="1"/>
          </p:cNvSpPr>
          <p:nvPr>
            <p:ph type="title"/>
          </p:nvPr>
        </p:nvSpPr>
        <p:spPr/>
        <p:txBody>
          <a:bodyPr/>
          <a:lstStyle/>
          <a:p>
            <a:r>
              <a:rPr lang="en-US"/>
              <a:t>Facebook User Posts Table - 5 of 9</a:t>
            </a:r>
          </a:p>
        </p:txBody>
      </p:sp>
      <p:graphicFrame>
        <p:nvGraphicFramePr>
          <p:cNvPr id="5" name="Table Placeholder 4">
            <a:extLst>
              <a:ext uri="{FF2B5EF4-FFF2-40B4-BE49-F238E27FC236}">
                <a16:creationId xmlns:a16="http://schemas.microsoft.com/office/drawing/2014/main" id="{1F25F9B5-4FCB-435F-80BA-54F84B28E6F2}"/>
              </a:ext>
            </a:extLst>
          </p:cNvPr>
          <p:cNvGraphicFramePr>
            <a:graphicFrameLocks noGrp="1"/>
          </p:cNvGraphicFramePr>
          <p:nvPr>
            <p:ph type="tbl" sz="quarter" idx="13"/>
            <p:extLst>
              <p:ext uri="{D42A27DB-BD31-4B8C-83A1-F6EECF244321}">
                <p14:modId xmlns:p14="http://schemas.microsoft.com/office/powerpoint/2010/main" val="253292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80378613"/>
                    </a:ext>
                  </a:extLst>
                </a:gridCol>
                <a:gridCol w="822960">
                  <a:extLst>
                    <a:ext uri="{9D8B030D-6E8A-4147-A177-3AD203B41FA5}">
                      <a16:colId xmlns:a16="http://schemas.microsoft.com/office/drawing/2014/main" val="1935787"/>
                    </a:ext>
                  </a:extLst>
                </a:gridCol>
                <a:gridCol w="822960">
                  <a:extLst>
                    <a:ext uri="{9D8B030D-6E8A-4147-A177-3AD203B41FA5}">
                      <a16:colId xmlns:a16="http://schemas.microsoft.com/office/drawing/2014/main" val="1925285657"/>
                    </a:ext>
                  </a:extLst>
                </a:gridCol>
                <a:gridCol w="822960">
                  <a:extLst>
                    <a:ext uri="{9D8B030D-6E8A-4147-A177-3AD203B41FA5}">
                      <a16:colId xmlns:a16="http://schemas.microsoft.com/office/drawing/2014/main" val="3162979901"/>
                    </a:ext>
                  </a:extLst>
                </a:gridCol>
                <a:gridCol w="822960">
                  <a:extLst>
                    <a:ext uri="{9D8B030D-6E8A-4147-A177-3AD203B41FA5}">
                      <a16:colId xmlns:a16="http://schemas.microsoft.com/office/drawing/2014/main" val="4290668710"/>
                    </a:ext>
                  </a:extLst>
                </a:gridCol>
                <a:gridCol w="822960">
                  <a:extLst>
                    <a:ext uri="{9D8B030D-6E8A-4147-A177-3AD203B41FA5}">
                      <a16:colId xmlns:a16="http://schemas.microsoft.com/office/drawing/2014/main" val="2812870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4343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ING España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- 2018-02-22 15:24:13</a:t>
                      </a:r>
                      <a:r>
                        <a:rPr kumimoji="0" lang="en-US" sz="1000" b="0" i="0" u="none" strike="noStrike" kern="1200" cap="none" spc="0" normalizeH="0" baseline="0" noProof="0">
                          <a:ln>
                            <a:noFill/>
                          </a:ln>
                          <a:solidFill>
                            <a:prstClr val="black"/>
                          </a:solidFill>
                          <a:effectLst/>
                          <a:uLnTx/>
                          <a:uFillTx/>
                          <a:latin typeface="+mn-lt"/>
                          <a:ea typeface="+mn-ea"/>
                          <a:cs typeface="+mn-cs"/>
                        </a:rPr>
                        <a:t>
Whyyyy
Please help.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80109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15:13:25</a:t>
                      </a:r>
                      <a:r>
                        <a:rPr kumimoji="0" lang="es-ES" sz="1000" b="0" i="0" u="none" strike="noStrike" kern="1200" cap="none" spc="0" normalizeH="0" baseline="0" noProof="0">
                          <a:ln>
                            <a:noFill/>
                          </a:ln>
                          <a:solidFill>
                            <a:prstClr val="black"/>
                          </a:solidFill>
                          <a:effectLst/>
                          <a:uLnTx/>
                          <a:uFillTx/>
                          <a:latin typeface="+mn-lt"/>
                          <a:ea typeface="+mn-ea"/>
                          <a:cs typeface="+mn-cs"/>
                        </a:rPr>
                        <a:t>
ING España que os está pasando? Mi mujer ha intentado pagar con Twyp dos veces. La primera dio error en el TPV de la gasolinera Shell pero se cobró dos veces seguidas. Shell devolvió un importe y, a la semana siguiente y tras varias llamadas a Twyp, se consiguió la devolución del otro importe. Hoy ha vuelto a intentar pagar la gasolina con la aplicación Twyp y ha vuelto a dar error!!!! En estos momentos estoy intentando acceder a ING desde la aplicación para ver si han vuelto a cargar el importe de manera indebida y me salta un error! No puedo acceder a mis cuentas!!!!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12139495"/>
                  </a:ext>
                </a:extLst>
              </a:tr>
            </a:tbl>
          </a:graphicData>
        </a:graphic>
      </p:graphicFrame>
      <p:sp>
        <p:nvSpPr>
          <p:cNvPr id="4" name="Text Placeholder 3">
            <a:extLst>
              <a:ext uri="{FF2B5EF4-FFF2-40B4-BE49-F238E27FC236}">
                <a16:creationId xmlns:a16="http://schemas.microsoft.com/office/drawing/2014/main" id="{3C6D5D63-F5FA-460A-8C0B-4A6B0A6C8265}"/>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7627061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2F0DE-B38E-4B8C-AB7C-45427033AD6D}"/>
              </a:ext>
            </a:extLst>
          </p:cNvPr>
          <p:cNvSpPr>
            <a:spLocks noGrp="1"/>
          </p:cNvSpPr>
          <p:nvPr>
            <p:ph type="title"/>
          </p:nvPr>
        </p:nvSpPr>
        <p:spPr/>
        <p:txBody>
          <a:bodyPr/>
          <a:lstStyle/>
          <a:p>
            <a:r>
              <a:rPr lang="en-US"/>
              <a:t>Facebook User Posts Table - 6 of 9</a:t>
            </a:r>
          </a:p>
        </p:txBody>
      </p:sp>
      <p:graphicFrame>
        <p:nvGraphicFramePr>
          <p:cNvPr id="5" name="Table Placeholder 4">
            <a:extLst>
              <a:ext uri="{FF2B5EF4-FFF2-40B4-BE49-F238E27FC236}">
                <a16:creationId xmlns:a16="http://schemas.microsoft.com/office/drawing/2014/main" id="{D42D1587-43E8-4DC3-9CDD-7C854FF562C9}"/>
              </a:ext>
            </a:extLst>
          </p:cNvPr>
          <p:cNvGraphicFramePr>
            <a:graphicFrameLocks noGrp="1"/>
          </p:cNvGraphicFramePr>
          <p:nvPr>
            <p:ph type="tbl" sz="quarter" idx="13"/>
            <p:extLst>
              <p:ext uri="{D42A27DB-BD31-4B8C-83A1-F6EECF244321}">
                <p14:modId xmlns:p14="http://schemas.microsoft.com/office/powerpoint/2010/main" val="811571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94352438"/>
                    </a:ext>
                  </a:extLst>
                </a:gridCol>
                <a:gridCol w="822960">
                  <a:extLst>
                    <a:ext uri="{9D8B030D-6E8A-4147-A177-3AD203B41FA5}">
                      <a16:colId xmlns:a16="http://schemas.microsoft.com/office/drawing/2014/main" val="2427365640"/>
                    </a:ext>
                  </a:extLst>
                </a:gridCol>
                <a:gridCol w="822960">
                  <a:extLst>
                    <a:ext uri="{9D8B030D-6E8A-4147-A177-3AD203B41FA5}">
                      <a16:colId xmlns:a16="http://schemas.microsoft.com/office/drawing/2014/main" val="3086789421"/>
                    </a:ext>
                  </a:extLst>
                </a:gridCol>
                <a:gridCol w="822960">
                  <a:extLst>
                    <a:ext uri="{9D8B030D-6E8A-4147-A177-3AD203B41FA5}">
                      <a16:colId xmlns:a16="http://schemas.microsoft.com/office/drawing/2014/main" val="104963461"/>
                    </a:ext>
                  </a:extLst>
                </a:gridCol>
                <a:gridCol w="822960">
                  <a:extLst>
                    <a:ext uri="{9D8B030D-6E8A-4147-A177-3AD203B41FA5}">
                      <a16:colId xmlns:a16="http://schemas.microsoft.com/office/drawing/2014/main" val="1871075724"/>
                    </a:ext>
                  </a:extLst>
                </a:gridCol>
                <a:gridCol w="822960">
                  <a:extLst>
                    <a:ext uri="{9D8B030D-6E8A-4147-A177-3AD203B41FA5}">
                      <a16:colId xmlns:a16="http://schemas.microsoft.com/office/drawing/2014/main" val="2588009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0395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13:38:13</a:t>
                      </a:r>
                      <a:r>
                        <a:rPr kumimoji="0" lang="es-ES" sz="1000" b="0" i="0" u="none" strike="noStrike" kern="1200" cap="none" spc="0" normalizeH="0" baseline="0" noProof="0">
                          <a:ln>
                            <a:noFill/>
                          </a:ln>
                          <a:solidFill>
                            <a:prstClr val="black"/>
                          </a:solidFill>
                          <a:effectLst/>
                          <a:uLnTx/>
                          <a:uFillTx/>
                          <a:latin typeface="+mn-lt"/>
                          <a:ea typeface="+mn-ea"/>
                          <a:cs typeface="+mn-cs"/>
                        </a:rPr>
                        <a:t>
SIGO ESPERANDO RESPUESTA
El día 2 de Febrero de 2018 envié una tranferencia desde mi cuenta a la cuenta de un amigo en Londres,  que es donde actualmente resido, a través de la Web. Y como aún no tenía yo mi propia cuenta en el país, lo hicimos de esta manera. La transferencia ascendía a un importe de 802 euros menos 6 de comisión, es decir, 796 euros. 
Empezamos a preocuparnos porque el dinero no llegaba. No recibí niguna información ni ningún aviso y hasta dos semanas después no hemos sabido lo que ha pasado. Y eso después de investigar el tema, acudir a la sucursal de Lloyds aquí y hablar con mi sucursal del Santander en España.
Lo que había sucedido es que al realizar la transferencia, al ser internacional, faltaban datos, pues solo pusimos el  número de la cuenta y el sort code, que solo sirve para realizar transferencias dentro de reino unido. Después me dicen que Lloyds a devuelto el dinero a España y mi sucursal a su vez, devolvió el dinero a Reino Unido. Con lo que yo me qued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8343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bankinter</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- 2018-02-19 21:39:15</a:t>
                      </a:r>
                      <a:r>
                        <a:rPr kumimoji="0" lang="es-ES" sz="1000" b="0" i="0" u="none" strike="noStrike" kern="1200" cap="none" spc="0" normalizeH="0" baseline="0" noProof="0">
                          <a:ln>
                            <a:noFill/>
                          </a:ln>
                          <a:solidFill>
                            <a:prstClr val="black"/>
                          </a:solidFill>
                          <a:effectLst/>
                          <a:uLnTx/>
                          <a:uFillTx/>
                          <a:latin typeface="+mn-lt"/>
                          <a:ea typeface="+mn-ea"/>
                          <a:cs typeface="+mn-cs"/>
                        </a:rPr>
                        <a:t>
Buenas noches. ¿Me pueden informar sobre el tiempo de espera de respuesta a una reclamación interpuesta a finales de año 2017, enviada por correo certificado y con acuse de recibo? Y sobre todo conocer si van a contestar o no, ya que no me parece de recibo tanta demora.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 09:39:42</a:t>
                      </a:r>
                    </a:p>
                  </a:txBody>
                  <a:tcPr/>
                </a:tc>
                <a:extLst>
                  <a:ext uri="{0D108BD9-81ED-4DB2-BD59-A6C34878D82A}">
                    <a16:rowId xmlns:a16="http://schemas.microsoft.com/office/drawing/2014/main" val="36850886"/>
                  </a:ext>
                </a:extLst>
              </a:tr>
            </a:tbl>
          </a:graphicData>
        </a:graphic>
      </p:graphicFrame>
      <p:sp>
        <p:nvSpPr>
          <p:cNvPr id="4" name="Text Placeholder 3">
            <a:extLst>
              <a:ext uri="{FF2B5EF4-FFF2-40B4-BE49-F238E27FC236}">
                <a16:creationId xmlns:a16="http://schemas.microsoft.com/office/drawing/2014/main" id="{62E82ACD-E2A5-4520-B042-1F91A0132B1E}"/>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059936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A8C76-8AF6-4FCA-94C0-19212F752E54}"/>
              </a:ext>
            </a:extLst>
          </p:cNvPr>
          <p:cNvSpPr>
            <a:spLocks noGrp="1"/>
          </p:cNvSpPr>
          <p:nvPr>
            <p:ph type="title"/>
          </p:nvPr>
        </p:nvSpPr>
        <p:spPr/>
        <p:txBody>
          <a:bodyPr/>
          <a:lstStyle/>
          <a:p>
            <a:r>
              <a:rPr lang="en-US"/>
              <a:t>Facebook User Posts Table - 7 of 9</a:t>
            </a:r>
          </a:p>
        </p:txBody>
      </p:sp>
      <p:graphicFrame>
        <p:nvGraphicFramePr>
          <p:cNvPr id="5" name="Table Placeholder 4">
            <a:extLst>
              <a:ext uri="{FF2B5EF4-FFF2-40B4-BE49-F238E27FC236}">
                <a16:creationId xmlns:a16="http://schemas.microsoft.com/office/drawing/2014/main" id="{B07C8648-CF10-41B3-AB6B-8C43B9118C99}"/>
              </a:ext>
            </a:extLst>
          </p:cNvPr>
          <p:cNvGraphicFramePr>
            <a:graphicFrameLocks noGrp="1"/>
          </p:cNvGraphicFramePr>
          <p:nvPr>
            <p:ph type="tbl" sz="quarter" idx="13"/>
            <p:extLst>
              <p:ext uri="{D42A27DB-BD31-4B8C-83A1-F6EECF244321}">
                <p14:modId xmlns:p14="http://schemas.microsoft.com/office/powerpoint/2010/main" val="2493690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42772422"/>
                    </a:ext>
                  </a:extLst>
                </a:gridCol>
                <a:gridCol w="822960">
                  <a:extLst>
                    <a:ext uri="{9D8B030D-6E8A-4147-A177-3AD203B41FA5}">
                      <a16:colId xmlns:a16="http://schemas.microsoft.com/office/drawing/2014/main" val="960425666"/>
                    </a:ext>
                  </a:extLst>
                </a:gridCol>
                <a:gridCol w="822960">
                  <a:extLst>
                    <a:ext uri="{9D8B030D-6E8A-4147-A177-3AD203B41FA5}">
                      <a16:colId xmlns:a16="http://schemas.microsoft.com/office/drawing/2014/main" val="280677785"/>
                    </a:ext>
                  </a:extLst>
                </a:gridCol>
                <a:gridCol w="822960">
                  <a:extLst>
                    <a:ext uri="{9D8B030D-6E8A-4147-A177-3AD203B41FA5}">
                      <a16:colId xmlns:a16="http://schemas.microsoft.com/office/drawing/2014/main" val="3591095968"/>
                    </a:ext>
                  </a:extLst>
                </a:gridCol>
                <a:gridCol w="822960">
                  <a:extLst>
                    <a:ext uri="{9D8B030D-6E8A-4147-A177-3AD203B41FA5}">
                      <a16:colId xmlns:a16="http://schemas.microsoft.com/office/drawing/2014/main" val="2785257094"/>
                    </a:ext>
                  </a:extLst>
                </a:gridCol>
                <a:gridCol w="822960">
                  <a:extLst>
                    <a:ext uri="{9D8B030D-6E8A-4147-A177-3AD203B41FA5}">
                      <a16:colId xmlns:a16="http://schemas.microsoft.com/office/drawing/2014/main" val="3684565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6770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- 2018-02-19 13:05:19</a:t>
                      </a:r>
                      <a:r>
                        <a:rPr kumimoji="0" lang="es-ES" sz="1000" b="0" i="0" u="none" strike="noStrike" kern="1200" cap="none" spc="0" normalizeH="0" baseline="0" noProof="0">
                          <a:ln>
                            <a:noFill/>
                          </a:ln>
                          <a:solidFill>
                            <a:prstClr val="black"/>
                          </a:solidFill>
                          <a:effectLst/>
                          <a:uLnTx/>
                          <a:uFillTx/>
                          <a:latin typeface="+mn-lt"/>
                          <a:ea typeface="+mn-ea"/>
                          <a:cs typeface="+mn-cs"/>
                        </a:rPr>
                        <a:t>
Hola ING el día 2 de febrero hice por error una transferencia desde mi cuenta a una cancelada de otra entidad por error.
Me gustaría que me dejarais de dar largas y me devolvieseis mis 100 euros.
No voy a llamar más veces a la otra entidad porque es evidente que ni ha entrado en su sistema.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 13:12:01</a:t>
                      </a:r>
                    </a:p>
                  </a:txBody>
                  <a:tcPr/>
                </a:tc>
                <a:extLst>
                  <a:ext uri="{0D108BD9-81ED-4DB2-BD59-A6C34878D82A}">
                    <a16:rowId xmlns:a16="http://schemas.microsoft.com/office/drawing/2014/main" val="240251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- 2018-02-19 11:56:21</a:t>
                      </a:r>
                      <a:r>
                        <a:rPr kumimoji="0" lang="es-ES" sz="1000" b="0" i="0" u="none" strike="noStrike" kern="1200" cap="none" spc="0" normalizeH="0" baseline="0" noProof="0">
                          <a:ln>
                            <a:noFill/>
                          </a:ln>
                          <a:solidFill>
                            <a:prstClr val="black"/>
                          </a:solidFill>
                          <a:effectLst/>
                          <a:uLnTx/>
                          <a:uFillTx/>
                          <a:latin typeface="+mn-lt"/>
                          <a:ea typeface="+mn-ea"/>
                          <a:cs typeface="+mn-cs"/>
                        </a:rPr>
                        <a:t>
Buenos días.
Quería consultaros si es o sera posible utilizar con vosotros el servicio masterpass.
Graciaa por anticipado!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 12:10:01</a:t>
                      </a:r>
                    </a:p>
                  </a:txBody>
                  <a:tcPr/>
                </a:tc>
                <a:extLst>
                  <a:ext uri="{0D108BD9-81ED-4DB2-BD59-A6C34878D82A}">
                    <a16:rowId xmlns:a16="http://schemas.microsoft.com/office/drawing/2014/main" val="148985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- 2018-02-17 14:37:36</a:t>
                      </a:r>
                      <a:r>
                        <a:rPr kumimoji="0" lang="es-ES" sz="1000" b="0" i="0" u="none" strike="noStrike" kern="1200" cap="none" spc="0" normalizeH="0" baseline="0" noProof="0">
                          <a:ln>
                            <a:noFill/>
                          </a:ln>
                          <a:solidFill>
                            <a:prstClr val="black"/>
                          </a:solidFill>
                          <a:effectLst/>
                          <a:uLnTx/>
                          <a:uFillTx/>
                          <a:latin typeface="+mn-lt"/>
                          <a:ea typeface="+mn-ea"/>
                          <a:cs typeface="+mn-cs"/>
                        </a:rPr>
                        <a:t>
Por favor señores alguien me puede decir si hay algún problema con la app y el acceso por la web acceso a clientes por que no hay manera que yo pueda acceder urgente gracias A ING España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 16:54:08</a:t>
                      </a:r>
                    </a:p>
                  </a:txBody>
                  <a:tcPr/>
                </a:tc>
                <a:extLst>
                  <a:ext uri="{0D108BD9-81ED-4DB2-BD59-A6C34878D82A}">
                    <a16:rowId xmlns:a16="http://schemas.microsoft.com/office/drawing/2014/main" val="3375929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- 2018-02-17 11:32:13</a:t>
                      </a:r>
                      <a:r>
                        <a:rPr kumimoji="0" lang="es-ES" sz="1000" b="0" i="0" u="none" strike="noStrike" kern="1200" cap="none" spc="0" normalizeH="0" baseline="0" noProof="0">
                          <a:ln>
                            <a:noFill/>
                          </a:ln>
                          <a:solidFill>
                            <a:prstClr val="black"/>
                          </a:solidFill>
                          <a:effectLst/>
                          <a:uLnTx/>
                          <a:uFillTx/>
                          <a:latin typeface="+mn-lt"/>
                          <a:ea typeface="+mn-ea"/>
                          <a:cs typeface="+mn-cs"/>
                        </a:rPr>
                        <a:t>
Como es posible que en 24 horas se me haya solucionado un problema con mi cuenta mediante una simple llamada al departamento telefónico de reclamaciones y el personal de la  sucursal de Montequinto de la Avda de Europa no haya sido capaz de hacerlo después de 2 meses reclamando,no entiendo.No obstante muchísimas gracias al Servicio de reclamación del  Banco Santander por la rapida solución.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 13:13:20</a:t>
                      </a:r>
                    </a:p>
                  </a:txBody>
                  <a:tcPr/>
                </a:tc>
                <a:extLst>
                  <a:ext uri="{0D108BD9-81ED-4DB2-BD59-A6C34878D82A}">
                    <a16:rowId xmlns:a16="http://schemas.microsoft.com/office/drawing/2014/main" val="36006645"/>
                  </a:ext>
                </a:extLst>
              </a:tr>
            </a:tbl>
          </a:graphicData>
        </a:graphic>
      </p:graphicFrame>
      <p:sp>
        <p:nvSpPr>
          <p:cNvPr id="4" name="Text Placeholder 3">
            <a:extLst>
              <a:ext uri="{FF2B5EF4-FFF2-40B4-BE49-F238E27FC236}">
                <a16:creationId xmlns:a16="http://schemas.microsoft.com/office/drawing/2014/main" id="{7BA739FB-6200-4D77-8F1B-E58555C58BF3}"/>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3728433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0FAC7-528C-4FF0-890D-6A114FBDFACF}"/>
              </a:ext>
            </a:extLst>
          </p:cNvPr>
          <p:cNvSpPr>
            <a:spLocks noGrp="1"/>
          </p:cNvSpPr>
          <p:nvPr>
            <p:ph type="title"/>
          </p:nvPr>
        </p:nvSpPr>
        <p:spPr/>
        <p:txBody>
          <a:bodyPr/>
          <a:lstStyle/>
          <a:p>
            <a:r>
              <a:rPr lang="en-US"/>
              <a:t>Facebook User Posts Table - 8 of 9</a:t>
            </a:r>
          </a:p>
        </p:txBody>
      </p:sp>
      <p:graphicFrame>
        <p:nvGraphicFramePr>
          <p:cNvPr id="5" name="Table Placeholder 4">
            <a:extLst>
              <a:ext uri="{FF2B5EF4-FFF2-40B4-BE49-F238E27FC236}">
                <a16:creationId xmlns:a16="http://schemas.microsoft.com/office/drawing/2014/main" id="{FD648054-BD9C-4123-A770-850EB684353A}"/>
              </a:ext>
            </a:extLst>
          </p:cNvPr>
          <p:cNvGraphicFramePr>
            <a:graphicFrameLocks noGrp="1"/>
          </p:cNvGraphicFramePr>
          <p:nvPr>
            <p:ph type="tbl" sz="quarter" idx="13"/>
            <p:extLst>
              <p:ext uri="{D42A27DB-BD31-4B8C-83A1-F6EECF244321}">
                <p14:modId xmlns:p14="http://schemas.microsoft.com/office/powerpoint/2010/main" val="3835768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14096814"/>
                    </a:ext>
                  </a:extLst>
                </a:gridCol>
                <a:gridCol w="822960">
                  <a:extLst>
                    <a:ext uri="{9D8B030D-6E8A-4147-A177-3AD203B41FA5}">
                      <a16:colId xmlns:a16="http://schemas.microsoft.com/office/drawing/2014/main" val="134244386"/>
                    </a:ext>
                  </a:extLst>
                </a:gridCol>
                <a:gridCol w="822960">
                  <a:extLst>
                    <a:ext uri="{9D8B030D-6E8A-4147-A177-3AD203B41FA5}">
                      <a16:colId xmlns:a16="http://schemas.microsoft.com/office/drawing/2014/main" val="2088925771"/>
                    </a:ext>
                  </a:extLst>
                </a:gridCol>
                <a:gridCol w="822960">
                  <a:extLst>
                    <a:ext uri="{9D8B030D-6E8A-4147-A177-3AD203B41FA5}">
                      <a16:colId xmlns:a16="http://schemas.microsoft.com/office/drawing/2014/main" val="1978565373"/>
                    </a:ext>
                  </a:extLst>
                </a:gridCol>
                <a:gridCol w="822960">
                  <a:extLst>
                    <a:ext uri="{9D8B030D-6E8A-4147-A177-3AD203B41FA5}">
                      <a16:colId xmlns:a16="http://schemas.microsoft.com/office/drawing/2014/main" val="2576044829"/>
                    </a:ext>
                  </a:extLst>
                </a:gridCol>
                <a:gridCol w="822960">
                  <a:extLst>
                    <a:ext uri="{9D8B030D-6E8A-4147-A177-3AD203B41FA5}">
                      <a16:colId xmlns:a16="http://schemas.microsoft.com/office/drawing/2014/main" val="3391399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69263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- 2018-02-16 18:13:19</a:t>
                      </a:r>
                      <a:r>
                        <a:rPr kumimoji="0" lang="es-ES" sz="1000" b="0" i="0" u="none" strike="noStrike" kern="1200" cap="none" spc="0" normalizeH="0" baseline="0" noProof="0">
                          <a:ln>
                            <a:noFill/>
                          </a:ln>
                          <a:solidFill>
                            <a:prstClr val="black"/>
                          </a:solidFill>
                          <a:effectLst/>
                          <a:uLnTx/>
                          <a:uFillTx/>
                          <a:latin typeface="+mn-lt"/>
                          <a:ea typeface="+mn-ea"/>
                          <a:cs typeface="+mn-cs"/>
                        </a:rPr>
                        <a:t>
SIGUIENDO LOS CONSEJOS DEL DIRECTOR DE UNA OFICINA DE OTRA ENTIDAD LES NOTIFICÓ PÚBLICAMENTE YA QUE HACEN CASO OMISO A MIS PETICIONES PRIVADAS QUE QUIERO CANCELAR MIS TARJETAS POR FRAUDE DENUNCIADO DEBIDAMENTE. NO POR ROBO, NO POR PERDIDA, NO POR DETERIORO...
NO AUTORIZADOS CARGOS EN MI CUENTA, NO AUTORIZADOS CARGOS FRAUDELENTOS EN MIS TARJETAS. NO QUIERO TARJETAS HASTA QUE NO RESUELVAN MI INCIDENCIA.
TAMPOCO LAS QUIERO APAGAR LES REPITO QUE LAS QUIERO CANCELAR / CERRAR / NO QUIERO TARJETAS PARA QUE ASÍ NO PUEDAN USTEDES DECIR QUE NO HE MANIFESTADO CALARAMENTE MI DESISTIMIENTO DE TODO CARGOS EN MIS TARJETAS....
"..... ING podrá rechazar las órdenes de pago en el supuesto de que existan indicios de fraude o 
blanqueo de capitales, así como en los casos en que las mismas no cumplan las condiciones 
requeridas, no contengan información suficiente, sean erróneas o no exista saldo suficiente para 
ejecutarlas...."
NO QUIERO CARGOS EN MI CUENTA.... NO DEBERÍA DE HABERLOS PUESTO QUE YA 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9525645"/>
                  </a:ext>
                </a:extLst>
              </a:tr>
            </a:tbl>
          </a:graphicData>
        </a:graphic>
      </p:graphicFrame>
      <p:sp>
        <p:nvSpPr>
          <p:cNvPr id="4" name="Text Placeholder 3">
            <a:extLst>
              <a:ext uri="{FF2B5EF4-FFF2-40B4-BE49-F238E27FC236}">
                <a16:creationId xmlns:a16="http://schemas.microsoft.com/office/drawing/2014/main" id="{C7E309E5-7915-4A89-8BB9-AE8941DE906C}"/>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770257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F90B8-DB27-406E-B85C-D3FD1FB629F5}"/>
              </a:ext>
            </a:extLst>
          </p:cNvPr>
          <p:cNvSpPr>
            <a:spLocks noGrp="1"/>
          </p:cNvSpPr>
          <p:nvPr>
            <p:ph type="title"/>
          </p:nvPr>
        </p:nvSpPr>
        <p:spPr/>
        <p:txBody>
          <a:bodyPr/>
          <a:lstStyle/>
          <a:p>
            <a:r>
              <a:rPr lang="en-US"/>
              <a:t>Facebook User Posts Table - 9 of 9</a:t>
            </a:r>
          </a:p>
        </p:txBody>
      </p:sp>
      <p:graphicFrame>
        <p:nvGraphicFramePr>
          <p:cNvPr id="5" name="Table Placeholder 4">
            <a:extLst>
              <a:ext uri="{FF2B5EF4-FFF2-40B4-BE49-F238E27FC236}">
                <a16:creationId xmlns:a16="http://schemas.microsoft.com/office/drawing/2014/main" id="{F3274A1B-48F2-4BA4-9AC1-290B734665D0}"/>
              </a:ext>
            </a:extLst>
          </p:cNvPr>
          <p:cNvGraphicFramePr>
            <a:graphicFrameLocks noGrp="1"/>
          </p:cNvGraphicFramePr>
          <p:nvPr>
            <p:ph type="tbl" sz="quarter" idx="13"/>
            <p:extLst>
              <p:ext uri="{D42A27DB-BD31-4B8C-83A1-F6EECF244321}">
                <p14:modId xmlns:p14="http://schemas.microsoft.com/office/powerpoint/2010/main" val="730164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53881622"/>
                    </a:ext>
                  </a:extLst>
                </a:gridCol>
                <a:gridCol w="822960">
                  <a:extLst>
                    <a:ext uri="{9D8B030D-6E8A-4147-A177-3AD203B41FA5}">
                      <a16:colId xmlns:a16="http://schemas.microsoft.com/office/drawing/2014/main" val="2615286262"/>
                    </a:ext>
                  </a:extLst>
                </a:gridCol>
                <a:gridCol w="822960">
                  <a:extLst>
                    <a:ext uri="{9D8B030D-6E8A-4147-A177-3AD203B41FA5}">
                      <a16:colId xmlns:a16="http://schemas.microsoft.com/office/drawing/2014/main" val="4211973454"/>
                    </a:ext>
                  </a:extLst>
                </a:gridCol>
                <a:gridCol w="822960">
                  <a:extLst>
                    <a:ext uri="{9D8B030D-6E8A-4147-A177-3AD203B41FA5}">
                      <a16:colId xmlns:a16="http://schemas.microsoft.com/office/drawing/2014/main" val="1167781845"/>
                    </a:ext>
                  </a:extLst>
                </a:gridCol>
                <a:gridCol w="822960">
                  <a:extLst>
                    <a:ext uri="{9D8B030D-6E8A-4147-A177-3AD203B41FA5}">
                      <a16:colId xmlns:a16="http://schemas.microsoft.com/office/drawing/2014/main" val="3468518978"/>
                    </a:ext>
                  </a:extLst>
                </a:gridCol>
                <a:gridCol w="822960">
                  <a:extLst>
                    <a:ext uri="{9D8B030D-6E8A-4147-A177-3AD203B41FA5}">
                      <a16:colId xmlns:a16="http://schemas.microsoft.com/office/drawing/2014/main" val="1238710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25585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- 2018-02-16 09:01:47</a:t>
                      </a:r>
                      <a:r>
                        <a:rPr kumimoji="0" lang="es-ES" sz="1000" b="0" i="0" u="none" strike="noStrike" kern="1200" cap="none" spc="0" normalizeH="0" baseline="0" noProof="0">
                          <a:ln>
                            <a:noFill/>
                          </a:ln>
                          <a:solidFill>
                            <a:prstClr val="black"/>
                          </a:solidFill>
                          <a:effectLst/>
                          <a:uLnTx/>
                          <a:uFillTx/>
                          <a:latin typeface="+mn-lt"/>
                          <a:ea typeface="+mn-ea"/>
                          <a:cs typeface="+mn-cs"/>
                        </a:rPr>
                        <a:t>
Hace dos dias de esto, hay un cliente de ING que es un estafador, un embaucador y  un farsante disfrazado de hombre amable y honesto con el que tropezé por desgracia en una aplicación de compra-venta en la cual el de forma convincente me hizo creer que ingresándole en su cuenta ING la cantidad de 420 € recibiría a cambio por Correos un móvil iPhone 7 Plus de 128 G tras recibir el justificante de ingreso, iphone que finalmente no me envió y que figura como concepto en la transferencia.Mi banco La Caixa pidió el retroceso del ingreso a ING, pero este farsante por supuesto que no ha dado el visto bueno para devolverla. He caído como una niña inocente y me he quedado sin 420€ y sin móvil. Quiero publicar esto y darlo a conocer aquí porque no encuentro la forma de recuperar mi dinero y de desahogar mi indignación, no hay ley contra este tipo de fraude! y también porque quiero que ING sepa de este caso. Como yo habrá mucha gente estafada con casos parecidos y solo ruego mayor respaldo y aten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0036729"/>
                  </a:ext>
                </a:extLst>
              </a:tr>
            </a:tbl>
          </a:graphicData>
        </a:graphic>
      </p:graphicFrame>
      <p:sp>
        <p:nvSpPr>
          <p:cNvPr id="4" name="Text Placeholder 3">
            <a:extLst>
              <a:ext uri="{FF2B5EF4-FFF2-40B4-BE49-F238E27FC236}">
                <a16:creationId xmlns:a16="http://schemas.microsoft.com/office/drawing/2014/main" id="{04883C3B-8F48-4EC6-8672-1A606F3FCDED}"/>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681962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33585-3508-4ACB-BA5C-3B2225C6CB21}"/>
              </a:ext>
            </a:extLst>
          </p:cNvPr>
          <p:cNvSpPr>
            <a:spLocks noGrp="1"/>
          </p:cNvSpPr>
          <p:nvPr>
            <p:ph type="title"/>
          </p:nvPr>
        </p:nvSpPr>
        <p:spPr/>
        <p:txBody>
          <a:bodyPr/>
          <a:lstStyle/>
          <a:p>
            <a:r>
              <a:rPr lang="en-US"/>
              <a:t>Facebook Questions Table - 1 of 4</a:t>
            </a:r>
          </a:p>
        </p:txBody>
      </p:sp>
      <p:graphicFrame>
        <p:nvGraphicFramePr>
          <p:cNvPr id="5" name="Table Placeholder 4">
            <a:extLst>
              <a:ext uri="{FF2B5EF4-FFF2-40B4-BE49-F238E27FC236}">
                <a16:creationId xmlns:a16="http://schemas.microsoft.com/office/drawing/2014/main" id="{6D813BC4-0B9A-49AA-8F5A-A84FE77F25B6}"/>
              </a:ext>
            </a:extLst>
          </p:cNvPr>
          <p:cNvGraphicFramePr>
            <a:graphicFrameLocks noGrp="1"/>
          </p:cNvGraphicFramePr>
          <p:nvPr>
            <p:ph type="tbl" sz="quarter" idx="13"/>
            <p:extLst>
              <p:ext uri="{D42A27DB-BD31-4B8C-83A1-F6EECF244321}">
                <p14:modId xmlns:p14="http://schemas.microsoft.com/office/powerpoint/2010/main" val="2170898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38642339"/>
                    </a:ext>
                  </a:extLst>
                </a:gridCol>
                <a:gridCol w="1645920">
                  <a:extLst>
                    <a:ext uri="{9D8B030D-6E8A-4147-A177-3AD203B41FA5}">
                      <a16:colId xmlns:a16="http://schemas.microsoft.com/office/drawing/2014/main" val="4148886289"/>
                    </a:ext>
                  </a:extLst>
                </a:gridCol>
                <a:gridCol w="822960">
                  <a:extLst>
                    <a:ext uri="{9D8B030D-6E8A-4147-A177-3AD203B41FA5}">
                      <a16:colId xmlns:a16="http://schemas.microsoft.com/office/drawing/2014/main" val="1587340746"/>
                    </a:ext>
                  </a:extLst>
                </a:gridCol>
                <a:gridCol w="822960">
                  <a:extLst>
                    <a:ext uri="{9D8B030D-6E8A-4147-A177-3AD203B41FA5}">
                      <a16:colId xmlns:a16="http://schemas.microsoft.com/office/drawing/2014/main" val="1222619887"/>
                    </a:ext>
                  </a:extLst>
                </a:gridCol>
                <a:gridCol w="822960">
                  <a:extLst>
                    <a:ext uri="{9D8B030D-6E8A-4147-A177-3AD203B41FA5}">
                      <a16:colId xmlns:a16="http://schemas.microsoft.com/office/drawing/2014/main" val="1413275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47248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- 2018-02-27 08:06:10</a:t>
                      </a:r>
                      <a:r>
                        <a:rPr kumimoji="0" lang="es-ES" sz="1000" b="0" i="0" u="none" strike="noStrike" kern="1200" cap="none" spc="0" normalizeH="0" baseline="0" noProof="0">
                          <a:ln>
                            <a:noFill/>
                          </a:ln>
                          <a:solidFill>
                            <a:prstClr val="black"/>
                          </a:solidFill>
                          <a:effectLst/>
                          <a:uLnTx/>
                          <a:uFillTx/>
                          <a:latin typeface="+mn-lt"/>
                          <a:ea typeface="+mn-ea"/>
                          <a:cs typeface="+mn-cs"/>
                        </a:rPr>
                        <a:t>
La semana pasada llamé al dpto de atención al cliente pq recibí en mi teléfono una alerta q indicaba q no se había podido realizar un cargo por falta de saldo en la cuenta y me informaron q no había nada pendiente, conllevando esto a q se halla cancelado una reserva hotelera q tenía realizada. Hoy llamo para poner una reclamación y me dicen q no me pueden pasar con ningún dpto especializado o en el q me puedan ayudar. Esta es la atención que préstais a vuestros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02/27/2018 08:16:24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95516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- 2018-02-24 18:47:38</a:t>
                      </a:r>
                      <a:r>
                        <a:rPr kumimoji="0" lang="es-ES" sz="1000" b="0" i="0" u="none" strike="noStrike" kern="1200" cap="none" spc="0" normalizeH="0" baseline="0" noProof="0">
                          <a:ln>
                            <a:noFill/>
                          </a:ln>
                          <a:solidFill>
                            <a:prstClr val="black"/>
                          </a:solidFill>
                          <a:effectLst/>
                          <a:uLnTx/>
                          <a:uFillTx/>
                          <a:latin typeface="+mn-lt"/>
                          <a:ea typeface="+mn-ea"/>
                          <a:cs typeface="+mn-cs"/>
                        </a:rPr>
                        <a:t>
Hola ING, ¿Para cuándo Apple Pay en España? Tras el anuncio de EVO y Caja Rural, siento que siendo su cliente me quedo un poco detrás en servicios. Llevo con ustedes más de 10 años, pero me planteo seriamente migrar a uno de estos bancos. Actualmente ya he abierto una cuenta en N26 para poder tener una tarjeta con la que pagar con mi teléfono o reloj... ¿Cuándo podré tener este servicio con ING? ¿Llegará algún día? Para mi lo ideal sería quedarme con ustedes y no tener que andar con "inventos" y varios bancos, pero dado que ustedes no activan el servicio, me veo en esta tesitura...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02/26/2018 08:49:34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83928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17:05:50</a:t>
                      </a:r>
                      <a:r>
                        <a:rPr kumimoji="0" lang="es-ES" sz="1000" b="0" i="0" u="none" strike="noStrike" kern="1200" cap="none" spc="0" normalizeH="0" baseline="0" noProof="0">
                          <a:ln>
                            <a:noFill/>
                          </a:ln>
                          <a:solidFill>
                            <a:prstClr val="black"/>
                          </a:solidFill>
                          <a:effectLst/>
                          <a:uLnTx/>
                          <a:uFillTx/>
                          <a:latin typeface="+mn-lt"/>
                          <a:ea typeface="+mn-ea"/>
                          <a:cs typeface="+mn-cs"/>
                        </a:rPr>
                        <a:t>
Vivo en el extranjero y pago mis impuestos en el extranjero.¿Tengo que pagar doble? Resulta que ahora por tener una cuenta ahí con un dinero me estáis descontando cada poco dinero de comisiones. Pues nada, tocará cancerlarla y ya está. No me compensa.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17:46:03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50026907"/>
                  </a:ext>
                </a:extLst>
              </a:tr>
            </a:tbl>
          </a:graphicData>
        </a:graphic>
      </p:graphicFrame>
      <p:sp>
        <p:nvSpPr>
          <p:cNvPr id="4" name="Text Placeholder 3">
            <a:extLst>
              <a:ext uri="{FF2B5EF4-FFF2-40B4-BE49-F238E27FC236}">
                <a16:creationId xmlns:a16="http://schemas.microsoft.com/office/drawing/2014/main" id="{3FEC9C69-B834-4902-AC9A-745E8D8A1364}"/>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378033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9F728-CF7C-4A6E-ACC4-E9D33C7B282F}"/>
              </a:ext>
            </a:extLst>
          </p:cNvPr>
          <p:cNvSpPr>
            <a:spLocks noGrp="1"/>
          </p:cNvSpPr>
          <p:nvPr>
            <p:ph type="title"/>
          </p:nvPr>
        </p:nvSpPr>
        <p:spPr/>
        <p:txBody>
          <a:bodyPr/>
          <a:lstStyle/>
          <a:p>
            <a:r>
              <a:rPr lang="en-US"/>
              <a:t>Facebook Questions Table - 2 of 4</a:t>
            </a:r>
          </a:p>
        </p:txBody>
      </p:sp>
      <p:graphicFrame>
        <p:nvGraphicFramePr>
          <p:cNvPr id="5" name="Table Placeholder 4">
            <a:extLst>
              <a:ext uri="{FF2B5EF4-FFF2-40B4-BE49-F238E27FC236}">
                <a16:creationId xmlns:a16="http://schemas.microsoft.com/office/drawing/2014/main" id="{7A331EAB-B124-4408-9B4E-A44EE7B80CEF}"/>
              </a:ext>
            </a:extLst>
          </p:cNvPr>
          <p:cNvGraphicFramePr>
            <a:graphicFrameLocks noGrp="1"/>
          </p:cNvGraphicFramePr>
          <p:nvPr>
            <p:ph type="tbl" sz="quarter" idx="13"/>
            <p:extLst>
              <p:ext uri="{D42A27DB-BD31-4B8C-83A1-F6EECF244321}">
                <p14:modId xmlns:p14="http://schemas.microsoft.com/office/powerpoint/2010/main" val="3295811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44076015"/>
                    </a:ext>
                  </a:extLst>
                </a:gridCol>
                <a:gridCol w="1645920">
                  <a:extLst>
                    <a:ext uri="{9D8B030D-6E8A-4147-A177-3AD203B41FA5}">
                      <a16:colId xmlns:a16="http://schemas.microsoft.com/office/drawing/2014/main" val="774834154"/>
                    </a:ext>
                  </a:extLst>
                </a:gridCol>
                <a:gridCol w="822960">
                  <a:extLst>
                    <a:ext uri="{9D8B030D-6E8A-4147-A177-3AD203B41FA5}">
                      <a16:colId xmlns:a16="http://schemas.microsoft.com/office/drawing/2014/main" val="2527021590"/>
                    </a:ext>
                  </a:extLst>
                </a:gridCol>
                <a:gridCol w="822960">
                  <a:extLst>
                    <a:ext uri="{9D8B030D-6E8A-4147-A177-3AD203B41FA5}">
                      <a16:colId xmlns:a16="http://schemas.microsoft.com/office/drawing/2014/main" val="2544981441"/>
                    </a:ext>
                  </a:extLst>
                </a:gridCol>
                <a:gridCol w="822960">
                  <a:extLst>
                    <a:ext uri="{9D8B030D-6E8A-4147-A177-3AD203B41FA5}">
                      <a16:colId xmlns:a16="http://schemas.microsoft.com/office/drawing/2014/main" val="2954200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551567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15:59:53</a:t>
                      </a:r>
                      <a:r>
                        <a:rPr kumimoji="0" lang="es-ES" sz="1000" b="0" i="0" u="none" strike="noStrike" kern="1200" cap="none" spc="0" normalizeH="0" baseline="0" noProof="0">
                          <a:ln>
                            <a:noFill/>
                          </a:ln>
                          <a:solidFill>
                            <a:prstClr val="black"/>
                          </a:solidFill>
                          <a:effectLst/>
                          <a:uLnTx/>
                          <a:uFillTx/>
                          <a:latin typeface="+mn-lt"/>
                          <a:ea typeface="+mn-ea"/>
                          <a:cs typeface="+mn-cs"/>
                        </a:rPr>
                        <a:t>
Buenas tardes, las transferencias online no tienen validez??? es que necesito un justificante de transferencia para una entidad privada.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16:38:08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47323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10:17:54</a:t>
                      </a:r>
                      <a:r>
                        <a:rPr kumimoji="0" lang="es-ES" sz="1000" b="0" i="0" u="none" strike="noStrike" kern="1200" cap="none" spc="0" normalizeH="0" baseline="0" noProof="0">
                          <a:ln>
                            <a:noFill/>
                          </a:ln>
                          <a:solidFill>
                            <a:prstClr val="black"/>
                          </a:solidFill>
                          <a:effectLst/>
                          <a:uLnTx/>
                          <a:uFillTx/>
                          <a:latin typeface="+mn-lt"/>
                          <a:ea typeface="+mn-ea"/>
                          <a:cs typeface="+mn-cs"/>
                        </a:rPr>
                        <a:t>
@bancosantander 12 euros de comisión, por exceder mi tarjeta de crédito debido a un fallo en su sistema que no me ha liquidado correctamente meses anteriores. Con reclamación denegada, sin mayor explicación ¿así es como tratáis a vuestros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6234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15:29:44</a:t>
                      </a:r>
                      <a:r>
                        <a:rPr kumimoji="0" lang="es-ES" sz="1000" b="0" i="0" u="none" strike="noStrike" kern="1200" cap="none" spc="0" normalizeH="0" baseline="0" noProof="0">
                          <a:ln>
                            <a:noFill/>
                          </a:ln>
                          <a:solidFill>
                            <a:prstClr val="black"/>
                          </a:solidFill>
                          <a:effectLst/>
                          <a:uLnTx/>
                          <a:uFillTx/>
                          <a:latin typeface="+mn-lt"/>
                          <a:ea typeface="+mn-ea"/>
                          <a:cs typeface="+mn-cs"/>
                        </a:rPr>
                        <a:t>
El teléfono en mantenimiento , la aplicación no va, en serio no hay otra hora?
Menuda vergüenza.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16131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ING España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- 2018-02-22 15:26:37</a:t>
                      </a:r>
                      <a:r>
                        <a:rPr kumimoji="0" lang="en-US" sz="1000" b="0" i="0" u="none" strike="noStrike" kern="1200" cap="none" spc="0" normalizeH="0" baseline="0" noProof="0">
                          <a:ln>
                            <a:noFill/>
                          </a:ln>
                          <a:solidFill>
                            <a:prstClr val="black"/>
                          </a:solidFill>
                          <a:effectLst/>
                          <a:uLnTx/>
                          <a:uFillTx/>
                          <a:latin typeface="+mn-lt"/>
                          <a:ea typeface="+mn-ea"/>
                          <a:cs typeface="+mn-cs"/>
                        </a:rPr>
                        <a:t>
Could you please tell me why I can't login to my bank account and after trying to call ING  (901 020 901, 916 401 014, 912 066 655).... No one is available to answer the phone?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53127448"/>
                  </a:ext>
                </a:extLst>
              </a:tr>
            </a:tbl>
          </a:graphicData>
        </a:graphic>
      </p:graphicFrame>
      <p:sp>
        <p:nvSpPr>
          <p:cNvPr id="4" name="Text Placeholder 3">
            <a:extLst>
              <a:ext uri="{FF2B5EF4-FFF2-40B4-BE49-F238E27FC236}">
                <a16:creationId xmlns:a16="http://schemas.microsoft.com/office/drawing/2014/main" id="{08681AEC-DBC0-409A-99A6-0C972851D865}"/>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787253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405BE-BA41-4F0D-BBA9-4AEDD1AE26F0}"/>
              </a:ext>
            </a:extLst>
          </p:cNvPr>
          <p:cNvSpPr>
            <a:spLocks noGrp="1"/>
          </p:cNvSpPr>
          <p:nvPr>
            <p:ph type="title"/>
          </p:nvPr>
        </p:nvSpPr>
        <p:spPr/>
        <p:txBody>
          <a:bodyPr/>
          <a:lstStyle/>
          <a:p>
            <a:r>
              <a:rPr lang="en-US"/>
              <a:t>Facebook Questions Table - 3 of 4</a:t>
            </a:r>
          </a:p>
        </p:txBody>
      </p:sp>
      <p:graphicFrame>
        <p:nvGraphicFramePr>
          <p:cNvPr id="5" name="Table Placeholder 4">
            <a:extLst>
              <a:ext uri="{FF2B5EF4-FFF2-40B4-BE49-F238E27FC236}">
                <a16:creationId xmlns:a16="http://schemas.microsoft.com/office/drawing/2014/main" id="{64452D05-331E-4743-A45F-57F1FEA11072}"/>
              </a:ext>
            </a:extLst>
          </p:cNvPr>
          <p:cNvGraphicFramePr>
            <a:graphicFrameLocks noGrp="1"/>
          </p:cNvGraphicFramePr>
          <p:nvPr>
            <p:ph type="tbl" sz="quarter" idx="13"/>
            <p:extLst>
              <p:ext uri="{D42A27DB-BD31-4B8C-83A1-F6EECF244321}">
                <p14:modId xmlns:p14="http://schemas.microsoft.com/office/powerpoint/2010/main" val="822900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97648999"/>
                    </a:ext>
                  </a:extLst>
                </a:gridCol>
                <a:gridCol w="1645920">
                  <a:extLst>
                    <a:ext uri="{9D8B030D-6E8A-4147-A177-3AD203B41FA5}">
                      <a16:colId xmlns:a16="http://schemas.microsoft.com/office/drawing/2014/main" val="3853479232"/>
                    </a:ext>
                  </a:extLst>
                </a:gridCol>
                <a:gridCol w="822960">
                  <a:extLst>
                    <a:ext uri="{9D8B030D-6E8A-4147-A177-3AD203B41FA5}">
                      <a16:colId xmlns:a16="http://schemas.microsoft.com/office/drawing/2014/main" val="1699746508"/>
                    </a:ext>
                  </a:extLst>
                </a:gridCol>
                <a:gridCol w="822960">
                  <a:extLst>
                    <a:ext uri="{9D8B030D-6E8A-4147-A177-3AD203B41FA5}">
                      <a16:colId xmlns:a16="http://schemas.microsoft.com/office/drawing/2014/main" val="2233523493"/>
                    </a:ext>
                  </a:extLst>
                </a:gridCol>
                <a:gridCol w="822960">
                  <a:extLst>
                    <a:ext uri="{9D8B030D-6E8A-4147-A177-3AD203B41FA5}">
                      <a16:colId xmlns:a16="http://schemas.microsoft.com/office/drawing/2014/main" val="182903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182042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15:13:25</a:t>
                      </a:r>
                      <a:r>
                        <a:rPr kumimoji="0" lang="es-ES" sz="1000" b="0" i="0" u="none" strike="noStrike" kern="1200" cap="none" spc="0" normalizeH="0" baseline="0" noProof="0">
                          <a:ln>
                            <a:noFill/>
                          </a:ln>
                          <a:solidFill>
                            <a:prstClr val="black"/>
                          </a:solidFill>
                          <a:effectLst/>
                          <a:uLnTx/>
                          <a:uFillTx/>
                          <a:latin typeface="+mn-lt"/>
                          <a:ea typeface="+mn-ea"/>
                          <a:cs typeface="+mn-cs"/>
                        </a:rPr>
                        <a:t>
ING España que os está pasando? Mi mujer ha intentado pagar con Twyp dos veces. La primera dio error en el TPV de la gasolinera Shell pero se cobró dos veces seguidas. Shell devolvió un importe y, a la semana siguiente y tras varias llamadas a Twyp, se consiguió la devolución del otro importe. Hoy ha vuelto a intentar pagar la gasolina con la aplicación Twyp y ha vuelto a dar error!!!! En estos momentos estoy intentando acceder a ING desde la aplicación para ver si han vuelto a cargar el importe de manera indebida y me salta un error! No puedo acceder a mis cuentas!!!!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3506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bankinter</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- 2018-02-19 21:39:15</a:t>
                      </a:r>
                      <a:r>
                        <a:rPr kumimoji="0" lang="es-ES" sz="1000" b="0" i="0" u="none" strike="noStrike" kern="1200" cap="none" spc="0" normalizeH="0" baseline="0" noProof="0">
                          <a:ln>
                            <a:noFill/>
                          </a:ln>
                          <a:solidFill>
                            <a:prstClr val="black"/>
                          </a:solidFill>
                          <a:effectLst/>
                          <a:uLnTx/>
                          <a:uFillTx/>
                          <a:latin typeface="+mn-lt"/>
                          <a:ea typeface="+mn-ea"/>
                          <a:cs typeface="+mn-cs"/>
                        </a:rPr>
                        <a:t>
Buenas noches. ¿Me pueden informar sobre el tiempo de espera de respuesta a una reclamación interpuesta a finales de año 2017, enviada por correo certificado y con acuse de recibo? Y sobre todo conocer si van a contestar o no, ya que no me parece de recibo tanta demora.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 09:39:42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53206425"/>
                  </a:ext>
                </a:extLst>
              </a:tr>
            </a:tbl>
          </a:graphicData>
        </a:graphic>
      </p:graphicFrame>
      <p:sp>
        <p:nvSpPr>
          <p:cNvPr id="4" name="Text Placeholder 3">
            <a:extLst>
              <a:ext uri="{FF2B5EF4-FFF2-40B4-BE49-F238E27FC236}">
                <a16:creationId xmlns:a16="http://schemas.microsoft.com/office/drawing/2014/main" id="{D343CD97-95DD-4CF5-A653-6618A9C3D28C}"/>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7599730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D9EBA-0B83-40F8-A7A7-F2BAE1B452E1}"/>
              </a:ext>
            </a:extLst>
          </p:cNvPr>
          <p:cNvSpPr>
            <a:spLocks noGrp="1"/>
          </p:cNvSpPr>
          <p:nvPr>
            <p:ph type="title"/>
          </p:nvPr>
        </p:nvSpPr>
        <p:spPr/>
        <p:txBody>
          <a:bodyPr/>
          <a:lstStyle/>
          <a:p>
            <a:r>
              <a:rPr lang="en-US"/>
              <a:t>Facebook Questions Table - 4 of 4</a:t>
            </a:r>
          </a:p>
        </p:txBody>
      </p:sp>
      <p:graphicFrame>
        <p:nvGraphicFramePr>
          <p:cNvPr id="5" name="Table Placeholder 4">
            <a:extLst>
              <a:ext uri="{FF2B5EF4-FFF2-40B4-BE49-F238E27FC236}">
                <a16:creationId xmlns:a16="http://schemas.microsoft.com/office/drawing/2014/main" id="{65801E20-420C-48BA-84F3-B62806D59E86}"/>
              </a:ext>
            </a:extLst>
          </p:cNvPr>
          <p:cNvGraphicFramePr>
            <a:graphicFrameLocks noGrp="1"/>
          </p:cNvGraphicFramePr>
          <p:nvPr>
            <p:ph type="tbl" sz="quarter" idx="13"/>
            <p:extLst>
              <p:ext uri="{D42A27DB-BD31-4B8C-83A1-F6EECF244321}">
                <p14:modId xmlns:p14="http://schemas.microsoft.com/office/powerpoint/2010/main" val="2294228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26054598"/>
                    </a:ext>
                  </a:extLst>
                </a:gridCol>
                <a:gridCol w="1645920">
                  <a:extLst>
                    <a:ext uri="{9D8B030D-6E8A-4147-A177-3AD203B41FA5}">
                      <a16:colId xmlns:a16="http://schemas.microsoft.com/office/drawing/2014/main" val="438730068"/>
                    </a:ext>
                  </a:extLst>
                </a:gridCol>
                <a:gridCol w="822960">
                  <a:extLst>
                    <a:ext uri="{9D8B030D-6E8A-4147-A177-3AD203B41FA5}">
                      <a16:colId xmlns:a16="http://schemas.microsoft.com/office/drawing/2014/main" val="497630563"/>
                    </a:ext>
                  </a:extLst>
                </a:gridCol>
                <a:gridCol w="822960">
                  <a:extLst>
                    <a:ext uri="{9D8B030D-6E8A-4147-A177-3AD203B41FA5}">
                      <a16:colId xmlns:a16="http://schemas.microsoft.com/office/drawing/2014/main" val="1396911326"/>
                    </a:ext>
                  </a:extLst>
                </a:gridCol>
                <a:gridCol w="822960">
                  <a:extLst>
                    <a:ext uri="{9D8B030D-6E8A-4147-A177-3AD203B41FA5}">
                      <a16:colId xmlns:a16="http://schemas.microsoft.com/office/drawing/2014/main" val="3235245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57777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- 2018-02-16 18:13:19</a:t>
                      </a:r>
                      <a:r>
                        <a:rPr kumimoji="0" lang="es-ES" sz="1000" b="0" i="0" u="none" strike="noStrike" kern="1200" cap="none" spc="0" normalizeH="0" baseline="0" noProof="0">
                          <a:ln>
                            <a:noFill/>
                          </a:ln>
                          <a:solidFill>
                            <a:prstClr val="black"/>
                          </a:solidFill>
                          <a:effectLst/>
                          <a:uLnTx/>
                          <a:uFillTx/>
                          <a:latin typeface="+mn-lt"/>
                          <a:ea typeface="+mn-ea"/>
                          <a:cs typeface="+mn-cs"/>
                        </a:rPr>
                        <a:t>
SIGUIENDO LOS CONSEJOS DEL DIRECTOR DE UNA OFICINA DE OTRA ENTIDAD LES NOTIFICÓ PÚBLICAMENTE YA QUE HACEN CASO OMISO A MIS PETICIONES PRIVADAS QUE QUIERO CANCELAR MIS TARJETAS POR FRAUDE DENUNCIADO DEBIDAMENTE. NO POR ROBO, NO POR PERDIDA, NO POR DETERIORO...
NO AUTORIZADOS CARGOS EN MI CUENTA, NO AUTORIZADOS CARGOS FRAUDELENTOS EN MIS TARJETAS. NO QUIERO TARJETAS HASTA QUE NO RESUELVAN MI INCIDENCIA.
TAMPOCO LAS QUIERO APAGAR LES REPITO QUE LAS QUIERO CANCELAR / CERRAR / NO QUIERO TARJETAS PARA QUE ASÍ NO PUEDAN USTEDES DECIR QUE NO HE MANIFESTADO CALARAMENTE MI DESISTIMIENTO DE TODO CARGOS EN MIS TARJETAS....
"..... ING podrá rechazar las órdenes de pago en el supuesto de que existan indicios de fraude o 
blanqueo de capitales, así como en los casos en que las mismas no cumplan las condiciones 
requeridas, no contengan información suficiente, sean erróneas o no exista saldo suficiente para 
ejecutarlas...."
NO QUIERO CARGOS EN MI CUENTA.... NO DEBERÍA DE HABERLOS PUESTO QUE YA 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84756711"/>
                  </a:ext>
                </a:extLst>
              </a:tr>
            </a:tbl>
          </a:graphicData>
        </a:graphic>
      </p:graphicFrame>
      <p:sp>
        <p:nvSpPr>
          <p:cNvPr id="4" name="Text Placeholder 3">
            <a:extLst>
              <a:ext uri="{FF2B5EF4-FFF2-40B4-BE49-F238E27FC236}">
                <a16:creationId xmlns:a16="http://schemas.microsoft.com/office/drawing/2014/main" id="{29967A01-5573-4C4C-9676-611B1C71DADD}"/>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761282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A21FB-74D5-480D-86C1-3AEF3BCDC7B7}"/>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95CDA682-084B-4DB8-A617-25FE341D3D58}"/>
              </a:ext>
            </a:extLst>
          </p:cNvPr>
          <p:cNvGraphicFramePr>
            <a:graphicFrameLocks noGrp="1"/>
          </p:cNvGraphicFramePr>
          <p:nvPr>
            <p:ph type="chart" sz="quarter" idx="13"/>
            <p:extLst>
              <p:ext uri="{D42A27DB-BD31-4B8C-83A1-F6EECF244321}">
                <p14:modId xmlns:p14="http://schemas.microsoft.com/office/powerpoint/2010/main" val="4163623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B370CE-3C03-4734-8C22-44FB5C1C9922}"/>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550560E2-04AA-4C3F-806B-5A56F32FCF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10171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DEC7F-85C1-4224-BC09-43BADBB05CC1}"/>
              </a:ext>
            </a:extLst>
          </p:cNvPr>
          <p:cNvSpPr>
            <a:spLocks noGrp="1"/>
          </p:cNvSpPr>
          <p:nvPr>
            <p:ph type="title"/>
          </p:nvPr>
        </p:nvSpPr>
        <p:spPr/>
        <p:txBody>
          <a:bodyPr/>
          <a:lstStyle/>
          <a:p>
            <a:r>
              <a:rPr lang="en-US"/>
              <a:t>Facebook Hashtag Detection - 1 of 3</a:t>
            </a:r>
          </a:p>
        </p:txBody>
      </p:sp>
      <p:graphicFrame>
        <p:nvGraphicFramePr>
          <p:cNvPr id="5" name="Table Placeholder 4">
            <a:extLst>
              <a:ext uri="{FF2B5EF4-FFF2-40B4-BE49-F238E27FC236}">
                <a16:creationId xmlns:a16="http://schemas.microsoft.com/office/drawing/2014/main" id="{90F109C8-A2E7-4FBD-9A8D-6AAA2212ACE3}"/>
              </a:ext>
            </a:extLst>
          </p:cNvPr>
          <p:cNvGraphicFramePr>
            <a:graphicFrameLocks noGrp="1"/>
          </p:cNvGraphicFramePr>
          <p:nvPr>
            <p:ph type="tbl" sz="quarter" idx="13"/>
            <p:extLst>
              <p:ext uri="{D42A27DB-BD31-4B8C-83A1-F6EECF244321}">
                <p14:modId xmlns:p14="http://schemas.microsoft.com/office/powerpoint/2010/main" val="908874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07207919"/>
                    </a:ext>
                  </a:extLst>
                </a:gridCol>
                <a:gridCol w="1234440">
                  <a:extLst>
                    <a:ext uri="{9D8B030D-6E8A-4147-A177-3AD203B41FA5}">
                      <a16:colId xmlns:a16="http://schemas.microsoft.com/office/drawing/2014/main" val="3193704005"/>
                    </a:ext>
                  </a:extLst>
                </a:gridCol>
                <a:gridCol w="1234440">
                  <a:extLst>
                    <a:ext uri="{9D8B030D-6E8A-4147-A177-3AD203B41FA5}">
                      <a16:colId xmlns:a16="http://schemas.microsoft.com/office/drawing/2014/main" val="3964072137"/>
                    </a:ext>
                  </a:extLst>
                </a:gridCol>
                <a:gridCol w="1234440">
                  <a:extLst>
                    <a:ext uri="{9D8B030D-6E8A-4147-A177-3AD203B41FA5}">
                      <a16:colId xmlns:a16="http://schemas.microsoft.com/office/drawing/2014/main" val="2264011380"/>
                    </a:ext>
                  </a:extLst>
                </a:gridCol>
                <a:gridCol w="1234440">
                  <a:extLst>
                    <a:ext uri="{9D8B030D-6E8A-4147-A177-3AD203B41FA5}">
                      <a16:colId xmlns:a16="http://schemas.microsoft.com/office/drawing/2014/main" val="1990787196"/>
                    </a:ext>
                  </a:extLst>
                </a:gridCol>
                <a:gridCol w="1234440">
                  <a:extLst>
                    <a:ext uri="{9D8B030D-6E8A-4147-A177-3AD203B41FA5}">
                      <a16:colId xmlns:a16="http://schemas.microsoft.com/office/drawing/2014/main" val="1542087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67760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#Netflix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976619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#IMEXMadrid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804546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#SanValentin2018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1824975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#EnNaranja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665893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#FY2017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254555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#Hipotecas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2923442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#EligeBien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extLst>
                  <a:ext uri="{0D108BD9-81ED-4DB2-BD59-A6C34878D82A}">
                    <a16:rowId xmlns:a16="http://schemas.microsoft.com/office/drawing/2014/main" val="928364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#fondodeinversión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827871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#inversión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extLst>
                  <a:ext uri="{0D108BD9-81ED-4DB2-BD59-A6C34878D82A}">
                    <a16:rowId xmlns:a16="http://schemas.microsoft.com/office/drawing/2014/main" val="30123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#rebajas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139950063"/>
                  </a:ext>
                </a:extLst>
              </a:tr>
            </a:tbl>
          </a:graphicData>
        </a:graphic>
      </p:graphicFrame>
      <p:sp>
        <p:nvSpPr>
          <p:cNvPr id="4" name="Text Placeholder 3">
            <a:extLst>
              <a:ext uri="{FF2B5EF4-FFF2-40B4-BE49-F238E27FC236}">
                <a16:creationId xmlns:a16="http://schemas.microsoft.com/office/drawing/2014/main" id="{2C68EFF6-2229-45DE-B5C6-7F97465AAB2D}"/>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0726613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66537-6594-400E-AF06-BE3FBCCA6780}"/>
              </a:ext>
            </a:extLst>
          </p:cNvPr>
          <p:cNvSpPr>
            <a:spLocks noGrp="1"/>
          </p:cNvSpPr>
          <p:nvPr>
            <p:ph type="title"/>
          </p:nvPr>
        </p:nvSpPr>
        <p:spPr/>
        <p:txBody>
          <a:bodyPr/>
          <a:lstStyle/>
          <a:p>
            <a:r>
              <a:rPr lang="en-US"/>
              <a:t>Facebook Hashtag Detection - 2 of 3</a:t>
            </a:r>
          </a:p>
        </p:txBody>
      </p:sp>
      <p:graphicFrame>
        <p:nvGraphicFramePr>
          <p:cNvPr id="5" name="Table Placeholder 4">
            <a:extLst>
              <a:ext uri="{FF2B5EF4-FFF2-40B4-BE49-F238E27FC236}">
                <a16:creationId xmlns:a16="http://schemas.microsoft.com/office/drawing/2014/main" id="{574F35DF-E803-4C0F-8B2E-1EBF7C82F0C1}"/>
              </a:ext>
            </a:extLst>
          </p:cNvPr>
          <p:cNvGraphicFramePr>
            <a:graphicFrameLocks noGrp="1"/>
          </p:cNvGraphicFramePr>
          <p:nvPr>
            <p:ph type="tbl" sz="quarter" idx="13"/>
            <p:extLst>
              <p:ext uri="{D42A27DB-BD31-4B8C-83A1-F6EECF244321}">
                <p14:modId xmlns:p14="http://schemas.microsoft.com/office/powerpoint/2010/main" val="47305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04581197"/>
                    </a:ext>
                  </a:extLst>
                </a:gridCol>
                <a:gridCol w="1234440">
                  <a:extLst>
                    <a:ext uri="{9D8B030D-6E8A-4147-A177-3AD203B41FA5}">
                      <a16:colId xmlns:a16="http://schemas.microsoft.com/office/drawing/2014/main" val="1212637646"/>
                    </a:ext>
                  </a:extLst>
                </a:gridCol>
                <a:gridCol w="1234440">
                  <a:extLst>
                    <a:ext uri="{9D8B030D-6E8A-4147-A177-3AD203B41FA5}">
                      <a16:colId xmlns:a16="http://schemas.microsoft.com/office/drawing/2014/main" val="871250903"/>
                    </a:ext>
                  </a:extLst>
                </a:gridCol>
                <a:gridCol w="1234440">
                  <a:extLst>
                    <a:ext uri="{9D8B030D-6E8A-4147-A177-3AD203B41FA5}">
                      <a16:colId xmlns:a16="http://schemas.microsoft.com/office/drawing/2014/main" val="3635400966"/>
                    </a:ext>
                  </a:extLst>
                </a:gridCol>
                <a:gridCol w="1234440">
                  <a:extLst>
                    <a:ext uri="{9D8B030D-6E8A-4147-A177-3AD203B41FA5}">
                      <a16:colId xmlns:a16="http://schemas.microsoft.com/office/drawing/2014/main" val="1774278823"/>
                    </a:ext>
                  </a:extLst>
                </a:gridCol>
                <a:gridCol w="1234440">
                  <a:extLst>
                    <a:ext uri="{9D8B030D-6E8A-4147-A177-3AD203B41FA5}">
                      <a16:colId xmlns:a16="http://schemas.microsoft.com/office/drawing/2014/main" val="1796295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265988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#carnavales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316178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#FelizSanValentin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52502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#ponteinprogress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496917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#15febrero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3661258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#DiaInternacionalDelCancerInfantil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57438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#fondos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232017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#invertir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723593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#hipoteca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extLst>
                  <a:ext uri="{0D108BD9-81ED-4DB2-BD59-A6C34878D82A}">
                    <a16:rowId xmlns:a16="http://schemas.microsoft.com/office/drawing/2014/main" val="1179805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#eligebien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195965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#ElCamionSolidariodeING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2090952186"/>
                  </a:ext>
                </a:extLst>
              </a:tr>
            </a:tbl>
          </a:graphicData>
        </a:graphic>
      </p:graphicFrame>
      <p:sp>
        <p:nvSpPr>
          <p:cNvPr id="4" name="Text Placeholder 3">
            <a:extLst>
              <a:ext uri="{FF2B5EF4-FFF2-40B4-BE49-F238E27FC236}">
                <a16:creationId xmlns:a16="http://schemas.microsoft.com/office/drawing/2014/main" id="{BA60A710-025D-425C-AAAC-116A1BE93362}"/>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513977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B849A-5BD8-45C1-991C-052E7B5990E9}"/>
              </a:ext>
            </a:extLst>
          </p:cNvPr>
          <p:cNvSpPr>
            <a:spLocks noGrp="1"/>
          </p:cNvSpPr>
          <p:nvPr>
            <p:ph type="title"/>
          </p:nvPr>
        </p:nvSpPr>
        <p:spPr/>
        <p:txBody>
          <a:bodyPr/>
          <a:lstStyle/>
          <a:p>
            <a:r>
              <a:rPr lang="en-US"/>
              <a:t>Facebook Hashtag Detection - 3 of 3</a:t>
            </a:r>
          </a:p>
        </p:txBody>
      </p:sp>
      <p:graphicFrame>
        <p:nvGraphicFramePr>
          <p:cNvPr id="5" name="Table Placeholder 4">
            <a:extLst>
              <a:ext uri="{FF2B5EF4-FFF2-40B4-BE49-F238E27FC236}">
                <a16:creationId xmlns:a16="http://schemas.microsoft.com/office/drawing/2014/main" id="{6BD96D17-ED3E-4DA8-AEB6-2D810E06DDE8}"/>
              </a:ext>
            </a:extLst>
          </p:cNvPr>
          <p:cNvGraphicFramePr>
            <a:graphicFrameLocks noGrp="1"/>
          </p:cNvGraphicFramePr>
          <p:nvPr>
            <p:ph type="tbl" sz="quarter" idx="13"/>
            <p:extLst>
              <p:ext uri="{D42A27DB-BD31-4B8C-83A1-F6EECF244321}">
                <p14:modId xmlns:p14="http://schemas.microsoft.com/office/powerpoint/2010/main" val="3036442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455151"/>
                    </a:ext>
                  </a:extLst>
                </a:gridCol>
                <a:gridCol w="1234440">
                  <a:extLst>
                    <a:ext uri="{9D8B030D-6E8A-4147-A177-3AD203B41FA5}">
                      <a16:colId xmlns:a16="http://schemas.microsoft.com/office/drawing/2014/main" val="2783434765"/>
                    </a:ext>
                  </a:extLst>
                </a:gridCol>
                <a:gridCol w="1234440">
                  <a:extLst>
                    <a:ext uri="{9D8B030D-6E8A-4147-A177-3AD203B41FA5}">
                      <a16:colId xmlns:a16="http://schemas.microsoft.com/office/drawing/2014/main" val="1875070653"/>
                    </a:ext>
                  </a:extLst>
                </a:gridCol>
                <a:gridCol w="1234440">
                  <a:extLst>
                    <a:ext uri="{9D8B030D-6E8A-4147-A177-3AD203B41FA5}">
                      <a16:colId xmlns:a16="http://schemas.microsoft.com/office/drawing/2014/main" val="1149039862"/>
                    </a:ext>
                  </a:extLst>
                </a:gridCol>
                <a:gridCol w="1234440">
                  <a:extLst>
                    <a:ext uri="{9D8B030D-6E8A-4147-A177-3AD203B41FA5}">
                      <a16:colId xmlns:a16="http://schemas.microsoft.com/office/drawing/2014/main" val="3586437327"/>
                    </a:ext>
                  </a:extLst>
                </a:gridCol>
                <a:gridCol w="1234440">
                  <a:extLst>
                    <a:ext uri="{9D8B030D-6E8A-4147-A177-3AD203B41FA5}">
                      <a16:colId xmlns:a16="http://schemas.microsoft.com/office/drawing/2014/main" val="2125502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786429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#EfectoDivisa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62872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#LaBuenaComision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229668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#hipotecamixta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115935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#Hispanos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extLst>
                  <a:ext uri="{0D108BD9-81ED-4DB2-BD59-A6C34878D82A}">
                    <a16:rowId xmlns:a16="http://schemas.microsoft.com/office/drawing/2014/main" val="807361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#HispanosCampeones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3533</a:t>
                      </a:r>
                    </a:p>
                  </a:txBody>
                  <a:tcPr/>
                </a:tc>
                <a:extLst>
                  <a:ext uri="{0D108BD9-81ED-4DB2-BD59-A6C34878D82A}">
                    <a16:rowId xmlns:a16="http://schemas.microsoft.com/office/drawing/2014/main" val="318757649"/>
                  </a:ext>
                </a:extLst>
              </a:tr>
            </a:tbl>
          </a:graphicData>
        </a:graphic>
      </p:graphicFrame>
      <p:sp>
        <p:nvSpPr>
          <p:cNvPr id="4" name="Text Placeholder 3">
            <a:extLst>
              <a:ext uri="{FF2B5EF4-FFF2-40B4-BE49-F238E27FC236}">
                <a16:creationId xmlns:a16="http://schemas.microsoft.com/office/drawing/2014/main" id="{86FEED77-7698-43E2-B7DB-2F2525D4BF75}"/>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7443742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4F844-D6E3-47BA-9630-574807825A00}"/>
              </a:ext>
            </a:extLst>
          </p:cNvPr>
          <p:cNvSpPr>
            <a:spLocks noGrp="1"/>
          </p:cNvSpPr>
          <p:nvPr>
            <p:ph type="title"/>
          </p:nvPr>
        </p:nvSpPr>
        <p:spPr/>
        <p:txBody>
          <a:bodyPr/>
          <a:lstStyle/>
          <a:p>
            <a:r>
              <a:rPr lang="en-US"/>
              <a:t>Facebook User Questions By Weekday</a:t>
            </a:r>
          </a:p>
        </p:txBody>
      </p:sp>
      <p:graphicFrame>
        <p:nvGraphicFramePr>
          <p:cNvPr id="6" name="Chart Placeholder 5">
            <a:extLst>
              <a:ext uri="{FF2B5EF4-FFF2-40B4-BE49-F238E27FC236}">
                <a16:creationId xmlns:a16="http://schemas.microsoft.com/office/drawing/2014/main" id="{56113E61-EB09-48BE-9754-A3125AF2F498}"/>
              </a:ext>
            </a:extLst>
          </p:cNvPr>
          <p:cNvGraphicFramePr>
            <a:graphicFrameLocks noGrp="1"/>
          </p:cNvGraphicFramePr>
          <p:nvPr>
            <p:ph type="chart" sz="quarter" idx="13"/>
            <p:extLst>
              <p:ext uri="{D42A27DB-BD31-4B8C-83A1-F6EECF244321}">
                <p14:modId xmlns:p14="http://schemas.microsoft.com/office/powerpoint/2010/main" val="2829505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0D29C3-B7EA-423D-B3D4-14185A8E2035}"/>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A4319E43-B2B3-42EE-BB8A-52D38E29CE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48206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1936</Words>
  <Application>Microsoft Office PowerPoint</Application>
  <PresentationFormat>On-screen Show (4:3)</PresentationFormat>
  <Paragraphs>932</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vt:lpstr>
      <vt:lpstr>Facebook Own Posts By Weekday</vt:lpstr>
      <vt:lpstr>Facebook Interaction Rate By Weekday</vt:lpstr>
      <vt:lpstr>Facebook Post Type Distribution Per Profile</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9</vt:lpstr>
      <vt:lpstr>Facebook User Posts Table - 2 of 9</vt:lpstr>
      <vt:lpstr>Facebook User Posts Table - 3 of 9</vt:lpstr>
      <vt:lpstr>Facebook User Posts Table - 4 of 9</vt:lpstr>
      <vt:lpstr>Facebook User Posts Table - 5 of 9</vt:lpstr>
      <vt:lpstr>Facebook User Posts Table - 6 of 9</vt:lpstr>
      <vt:lpstr>Facebook User Posts Table - 7 of 9</vt:lpstr>
      <vt:lpstr>Facebook User Posts Table - 8 of 9</vt:lpstr>
      <vt:lpstr>Facebook User Posts Table - 9 of 9</vt:lpstr>
      <vt:lpstr>Facebook Questions Table - 1 of 4</vt:lpstr>
      <vt:lpstr>Facebook Questions Table - 2 of 4</vt:lpstr>
      <vt:lpstr>Facebook Questions Table - 3 of 4</vt:lpstr>
      <vt:lpstr>Facebook Questions Table - 4 of 4</vt:lpstr>
      <vt:lpstr>Facebook Response Times</vt:lpstr>
      <vt:lpstr>Facebook Hashtag Detection - 1 of 3</vt:lpstr>
      <vt:lpstr>Facebook Hashtag Detection - 2 of 3</vt:lpstr>
      <vt:lpstr>Facebook Hashtag Detection - 3 of 3</vt:lpstr>
      <vt:lpstr>Facebook User Questions By Weekday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2018-02-28T17:21:48Z</dcterms:created>
  <dcterms:modified xsi:type="dcterms:W3CDTF">2018-02-28T17:23:14Z</dcterms:modified>
</cp:coreProperties>
</file>