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8" r:id="rId39"/>
    <p:sldId id="299" r:id="rId40"/>
    <p:sldId id="300" r:id="rId41"/>
    <p:sldId id="301"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159392</c:v>
                </c:pt>
                <c:pt idx="1">
                  <c:v>159458</c:v>
                </c:pt>
                <c:pt idx="2">
                  <c:v>159477</c:v>
                </c:pt>
                <c:pt idx="3">
                  <c:v>159510</c:v>
                </c:pt>
                <c:pt idx="4">
                  <c:v>159617</c:v>
                </c:pt>
                <c:pt idx="5">
                  <c:v>159827</c:v>
                </c:pt>
                <c:pt idx="6">
                  <c:v>159986</c:v>
                </c:pt>
                <c:pt idx="7">
                  <c:v>160141</c:v>
                </c:pt>
                <c:pt idx="8">
                  <c:v>160320</c:v>
                </c:pt>
                <c:pt idx="9">
                  <c:v>160436</c:v>
                </c:pt>
                <c:pt idx="10">
                  <c:v>160520</c:v>
                </c:pt>
                <c:pt idx="11">
                  <c:v>160612</c:v>
                </c:pt>
                <c:pt idx="12">
                  <c:v>160665</c:v>
                </c:pt>
                <c:pt idx="13">
                  <c:v>160715</c:v>
                </c:pt>
                <c:pt idx="14">
                  <c:v>160815</c:v>
                </c:pt>
                <c:pt idx="15">
                  <c:v>160974</c:v>
                </c:pt>
                <c:pt idx="16">
                  <c:v>161058</c:v>
                </c:pt>
                <c:pt idx="17">
                  <c:v>161102</c:v>
                </c:pt>
                <c:pt idx="18">
                  <c:v>161128</c:v>
                </c:pt>
                <c:pt idx="19">
                  <c:v>161406</c:v>
                </c:pt>
                <c:pt idx="20">
                  <c:v>161711</c:v>
                </c:pt>
                <c:pt idx="21">
                  <c:v>162009</c:v>
                </c:pt>
                <c:pt idx="22">
                  <c:v>162296</c:v>
                </c:pt>
                <c:pt idx="23">
                  <c:v>162452</c:v>
                </c:pt>
                <c:pt idx="24">
                  <c:v>162590</c:v>
                </c:pt>
                <c:pt idx="25">
                  <c:v>162720</c:v>
                </c:pt>
                <c:pt idx="26">
                  <c:v>162784</c:v>
                </c:pt>
                <c:pt idx="27">
                  <c:v>162842</c:v>
                </c:pt>
                <c:pt idx="28">
                  <c:v>162902</c:v>
                </c:pt>
                <c:pt idx="29">
                  <c:v>163039</c:v>
                </c:pt>
                <c:pt idx="30">
                  <c:v>163114</c:v>
                </c:pt>
              </c:numCache>
            </c:numRef>
          </c:val>
          <c:smooth val="0"/>
          <c:extLst>
            <c:ext xmlns:c16="http://schemas.microsoft.com/office/drawing/2014/chart" uri="{C3380CC4-5D6E-409C-BE32-E72D297353CC}">
              <c16:uniqueId val="{00000000-5CBF-4BE8-8FB8-47DE09E6AF6C}"/>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53911</c:v>
                </c:pt>
                <c:pt idx="1">
                  <c:v>53909</c:v>
                </c:pt>
                <c:pt idx="2">
                  <c:v>53916</c:v>
                </c:pt>
                <c:pt idx="3">
                  <c:v>53924</c:v>
                </c:pt>
                <c:pt idx="4">
                  <c:v>53933</c:v>
                </c:pt>
                <c:pt idx="5">
                  <c:v>53942</c:v>
                </c:pt>
                <c:pt idx="6">
                  <c:v>53946</c:v>
                </c:pt>
                <c:pt idx="7">
                  <c:v>53951</c:v>
                </c:pt>
                <c:pt idx="8">
                  <c:v>53960</c:v>
                </c:pt>
                <c:pt idx="9">
                  <c:v>53966</c:v>
                </c:pt>
                <c:pt idx="10">
                  <c:v>53980</c:v>
                </c:pt>
                <c:pt idx="11">
                  <c:v>53992</c:v>
                </c:pt>
                <c:pt idx="12">
                  <c:v>53997</c:v>
                </c:pt>
                <c:pt idx="13">
                  <c:v>54000</c:v>
                </c:pt>
                <c:pt idx="14">
                  <c:v>54005</c:v>
                </c:pt>
                <c:pt idx="15">
                  <c:v>54016</c:v>
                </c:pt>
                <c:pt idx="16">
                  <c:v>54026</c:v>
                </c:pt>
                <c:pt idx="17">
                  <c:v>54030</c:v>
                </c:pt>
                <c:pt idx="18">
                  <c:v>54036</c:v>
                </c:pt>
                <c:pt idx="19">
                  <c:v>54039</c:v>
                </c:pt>
                <c:pt idx="20">
                  <c:v>54045</c:v>
                </c:pt>
                <c:pt idx="21">
                  <c:v>54049</c:v>
                </c:pt>
                <c:pt idx="22">
                  <c:v>54055</c:v>
                </c:pt>
                <c:pt idx="23">
                  <c:v>54064</c:v>
                </c:pt>
                <c:pt idx="24">
                  <c:v>54068</c:v>
                </c:pt>
                <c:pt idx="25">
                  <c:v>54066</c:v>
                </c:pt>
                <c:pt idx="26">
                  <c:v>54074</c:v>
                </c:pt>
                <c:pt idx="27">
                  <c:v>54074</c:v>
                </c:pt>
                <c:pt idx="28">
                  <c:v>54070</c:v>
                </c:pt>
                <c:pt idx="29">
                  <c:v>54078</c:v>
                </c:pt>
                <c:pt idx="30">
                  <c:v>54084</c:v>
                </c:pt>
              </c:numCache>
            </c:numRef>
          </c:val>
          <c:smooth val="0"/>
          <c:extLst>
            <c:ext xmlns:c16="http://schemas.microsoft.com/office/drawing/2014/chart" uri="{C3380CC4-5D6E-409C-BE32-E72D297353CC}">
              <c16:uniqueId val="{00000001-5CBF-4BE8-8FB8-47DE09E6AF6C}"/>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250863</c:v>
                </c:pt>
                <c:pt idx="1">
                  <c:v>250913</c:v>
                </c:pt>
                <c:pt idx="2">
                  <c:v>250989</c:v>
                </c:pt>
                <c:pt idx="3">
                  <c:v>251078</c:v>
                </c:pt>
                <c:pt idx="4">
                  <c:v>251161</c:v>
                </c:pt>
                <c:pt idx="5">
                  <c:v>251197</c:v>
                </c:pt>
                <c:pt idx="6">
                  <c:v>251243</c:v>
                </c:pt>
                <c:pt idx="7">
                  <c:v>251270</c:v>
                </c:pt>
                <c:pt idx="8">
                  <c:v>251330</c:v>
                </c:pt>
                <c:pt idx="9">
                  <c:v>251409</c:v>
                </c:pt>
                <c:pt idx="10">
                  <c:v>251446</c:v>
                </c:pt>
                <c:pt idx="11">
                  <c:v>251489</c:v>
                </c:pt>
                <c:pt idx="12">
                  <c:v>251523</c:v>
                </c:pt>
                <c:pt idx="13">
                  <c:v>251564</c:v>
                </c:pt>
                <c:pt idx="14">
                  <c:v>251619</c:v>
                </c:pt>
                <c:pt idx="15">
                  <c:v>251668</c:v>
                </c:pt>
                <c:pt idx="16">
                  <c:v>251738</c:v>
                </c:pt>
                <c:pt idx="17">
                  <c:v>251790</c:v>
                </c:pt>
                <c:pt idx="18">
                  <c:v>251820</c:v>
                </c:pt>
                <c:pt idx="19">
                  <c:v>251870</c:v>
                </c:pt>
                <c:pt idx="20">
                  <c:v>251919</c:v>
                </c:pt>
                <c:pt idx="21">
                  <c:v>251980</c:v>
                </c:pt>
                <c:pt idx="22">
                  <c:v>252041</c:v>
                </c:pt>
                <c:pt idx="23">
                  <c:v>252120</c:v>
                </c:pt>
                <c:pt idx="24">
                  <c:v>252175</c:v>
                </c:pt>
                <c:pt idx="25">
                  <c:v>252236</c:v>
                </c:pt>
                <c:pt idx="26">
                  <c:v>252269</c:v>
                </c:pt>
                <c:pt idx="27">
                  <c:v>252319</c:v>
                </c:pt>
                <c:pt idx="28">
                  <c:v>252398</c:v>
                </c:pt>
                <c:pt idx="29">
                  <c:v>252451</c:v>
                </c:pt>
                <c:pt idx="30">
                  <c:v>252490</c:v>
                </c:pt>
              </c:numCache>
            </c:numRef>
          </c:val>
          <c:smooth val="0"/>
          <c:extLst>
            <c:ext xmlns:c16="http://schemas.microsoft.com/office/drawing/2014/chart" uri="{C3380CC4-5D6E-409C-BE32-E72D297353CC}">
              <c16:uniqueId val="{00000002-5CBF-4BE8-8FB8-47DE09E6AF6C}"/>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101216</c:v>
                </c:pt>
                <c:pt idx="1">
                  <c:v>101261</c:v>
                </c:pt>
                <c:pt idx="2">
                  <c:v>101326</c:v>
                </c:pt>
                <c:pt idx="3">
                  <c:v>101398</c:v>
                </c:pt>
                <c:pt idx="4">
                  <c:v>101416</c:v>
                </c:pt>
                <c:pt idx="5">
                  <c:v>101425</c:v>
                </c:pt>
                <c:pt idx="6">
                  <c:v>101413</c:v>
                </c:pt>
                <c:pt idx="7">
                  <c:v>101415</c:v>
                </c:pt>
                <c:pt idx="8">
                  <c:v>101447</c:v>
                </c:pt>
                <c:pt idx="9">
                  <c:v>101477</c:v>
                </c:pt>
                <c:pt idx="10">
                  <c:v>101501</c:v>
                </c:pt>
                <c:pt idx="11">
                  <c:v>101529</c:v>
                </c:pt>
                <c:pt idx="12">
                  <c:v>101562</c:v>
                </c:pt>
                <c:pt idx="13">
                  <c:v>101587</c:v>
                </c:pt>
                <c:pt idx="14">
                  <c:v>101605</c:v>
                </c:pt>
                <c:pt idx="15">
                  <c:v>101629</c:v>
                </c:pt>
                <c:pt idx="16">
                  <c:v>101654</c:v>
                </c:pt>
                <c:pt idx="17">
                  <c:v>101683</c:v>
                </c:pt>
                <c:pt idx="18">
                  <c:v>101707</c:v>
                </c:pt>
                <c:pt idx="19">
                  <c:v>101728</c:v>
                </c:pt>
                <c:pt idx="20">
                  <c:v>101752</c:v>
                </c:pt>
                <c:pt idx="21">
                  <c:v>101787</c:v>
                </c:pt>
                <c:pt idx="22">
                  <c:v>101821</c:v>
                </c:pt>
                <c:pt idx="23">
                  <c:v>101849</c:v>
                </c:pt>
                <c:pt idx="24">
                  <c:v>101875</c:v>
                </c:pt>
                <c:pt idx="25">
                  <c:v>101896</c:v>
                </c:pt>
                <c:pt idx="26">
                  <c:v>101913</c:v>
                </c:pt>
                <c:pt idx="27">
                  <c:v>101946</c:v>
                </c:pt>
                <c:pt idx="28">
                  <c:v>101983</c:v>
                </c:pt>
                <c:pt idx="29">
                  <c:v>102010</c:v>
                </c:pt>
                <c:pt idx="30">
                  <c:v>102033</c:v>
                </c:pt>
              </c:numCache>
            </c:numRef>
          </c:val>
          <c:smooth val="0"/>
          <c:extLst>
            <c:ext xmlns:c16="http://schemas.microsoft.com/office/drawing/2014/chart" uri="{C3380CC4-5D6E-409C-BE32-E72D297353CC}">
              <c16:uniqueId val="{00000003-5CBF-4BE8-8FB8-47DE09E6AF6C}"/>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165672</c:v>
                </c:pt>
                <c:pt idx="1">
                  <c:v>165692</c:v>
                </c:pt>
                <c:pt idx="2">
                  <c:v>165712</c:v>
                </c:pt>
                <c:pt idx="3">
                  <c:v>165731</c:v>
                </c:pt>
                <c:pt idx="4">
                  <c:v>165756</c:v>
                </c:pt>
                <c:pt idx="5">
                  <c:v>165793</c:v>
                </c:pt>
                <c:pt idx="6">
                  <c:v>165810</c:v>
                </c:pt>
                <c:pt idx="7">
                  <c:v>165840</c:v>
                </c:pt>
                <c:pt idx="8">
                  <c:v>165905</c:v>
                </c:pt>
                <c:pt idx="9">
                  <c:v>165976</c:v>
                </c:pt>
                <c:pt idx="10">
                  <c:v>166037</c:v>
                </c:pt>
                <c:pt idx="11">
                  <c:v>166101</c:v>
                </c:pt>
                <c:pt idx="12">
                  <c:v>166153</c:v>
                </c:pt>
                <c:pt idx="13">
                  <c:v>166198</c:v>
                </c:pt>
                <c:pt idx="14">
                  <c:v>166260</c:v>
                </c:pt>
                <c:pt idx="15">
                  <c:v>166330</c:v>
                </c:pt>
                <c:pt idx="16">
                  <c:v>166395</c:v>
                </c:pt>
                <c:pt idx="17">
                  <c:v>166452</c:v>
                </c:pt>
                <c:pt idx="18">
                  <c:v>166789</c:v>
                </c:pt>
                <c:pt idx="19">
                  <c:v>166871</c:v>
                </c:pt>
                <c:pt idx="20">
                  <c:v>166947</c:v>
                </c:pt>
                <c:pt idx="21">
                  <c:v>167035</c:v>
                </c:pt>
                <c:pt idx="22">
                  <c:v>167072</c:v>
                </c:pt>
                <c:pt idx="23">
                  <c:v>167118</c:v>
                </c:pt>
                <c:pt idx="24">
                  <c:v>167200</c:v>
                </c:pt>
                <c:pt idx="25">
                  <c:v>167277</c:v>
                </c:pt>
                <c:pt idx="26">
                  <c:v>167399</c:v>
                </c:pt>
                <c:pt idx="27">
                  <c:v>167488</c:v>
                </c:pt>
                <c:pt idx="28">
                  <c:v>167585</c:v>
                </c:pt>
                <c:pt idx="29">
                  <c:v>167696</c:v>
                </c:pt>
                <c:pt idx="30">
                  <c:v>167787</c:v>
                </c:pt>
              </c:numCache>
            </c:numRef>
          </c:val>
          <c:smooth val="0"/>
          <c:extLst>
            <c:ext xmlns:c16="http://schemas.microsoft.com/office/drawing/2014/chart" uri="{C3380CC4-5D6E-409C-BE32-E72D297353CC}">
              <c16:uniqueId val="{00000004-5CBF-4BE8-8FB8-47DE09E6AF6C}"/>
            </c:ext>
          </c:extLst>
        </c:ser>
        <c:dLbls>
          <c:showLegendKey val="0"/>
          <c:showVal val="0"/>
          <c:showCatName val="0"/>
          <c:showSerName val="0"/>
          <c:showPercent val="0"/>
          <c:showBubbleSize val="0"/>
        </c:dLbls>
        <c:smooth val="0"/>
        <c:axId val="322352632"/>
        <c:axId val="322347712"/>
      </c:lineChart>
      <c:dateAx>
        <c:axId val="322352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47712"/>
        <c:crosses val="autoZero"/>
        <c:auto val="1"/>
        <c:lblOffset val="100"/>
        <c:baseTimeUnit val="days"/>
      </c:dateAx>
      <c:valAx>
        <c:axId val="32234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5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64.602199999999996</c:v>
                </c:pt>
                <c:pt idx="1">
                  <c:v>48.4848</c:v>
                </c:pt>
                <c:pt idx="2">
                  <c:v>100</c:v>
                </c:pt>
                <c:pt idx="3">
                  <c:v>60</c:v>
                </c:pt>
                <c:pt idx="4">
                  <c:v>100</c:v>
                </c:pt>
                <c:pt idx="5">
                  <c:v>100</c:v>
                </c:pt>
              </c:numCache>
            </c:numRef>
          </c:val>
          <c:extLst>
            <c:ext xmlns:c16="http://schemas.microsoft.com/office/drawing/2014/chart" uri="{C3380CC4-5D6E-409C-BE32-E72D297353CC}">
              <c16:uniqueId val="{00000000-96A6-4459-AE38-DA32BD99E316}"/>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21.420300000000001</c:v>
                </c:pt>
                <c:pt idx="1">
                  <c:v>90.909099999999995</c:v>
                </c:pt>
                <c:pt idx="2">
                  <c:v>6.6571999999999996</c:v>
                </c:pt>
                <c:pt idx="3">
                  <c:v>0</c:v>
                </c:pt>
                <c:pt idx="4">
                  <c:v>10.602399999999999</c:v>
                </c:pt>
                <c:pt idx="5">
                  <c:v>13.613899999999999</c:v>
                </c:pt>
              </c:numCache>
            </c:numRef>
          </c:val>
          <c:extLst>
            <c:ext xmlns:c16="http://schemas.microsoft.com/office/drawing/2014/chart" uri="{C3380CC4-5D6E-409C-BE32-E72D297353CC}">
              <c16:uniqueId val="{00000001-96A6-4459-AE38-DA32BD99E316}"/>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57.575800000000001</c:v>
                </c:pt>
                <c:pt idx="2">
                  <c:v>17.627199999999998</c:v>
                </c:pt>
                <c:pt idx="3">
                  <c:v>55</c:v>
                </c:pt>
                <c:pt idx="4">
                  <c:v>9.5114000000000001</c:v>
                </c:pt>
                <c:pt idx="5">
                  <c:v>28.599900000000002</c:v>
                </c:pt>
              </c:numCache>
            </c:numRef>
          </c:val>
          <c:extLst>
            <c:ext xmlns:c16="http://schemas.microsoft.com/office/drawing/2014/chart" uri="{C3380CC4-5D6E-409C-BE32-E72D297353CC}">
              <c16:uniqueId val="{00000002-96A6-4459-AE38-DA32BD99E316}"/>
            </c:ext>
          </c:extLst>
        </c:ser>
        <c:ser>
          <c:idx val="3"/>
          <c:order val="3"/>
          <c:tx>
            <c:strRef>
              <c:f>Sheet1!$E$1</c:f>
              <c:strCache>
                <c:ptCount val="1"/>
                <c:pt idx="0">
                  <c:v>bankinter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40.410699999999999</c:v>
                </c:pt>
                <c:pt idx="1">
                  <c:v>34.848500000000001</c:v>
                </c:pt>
                <c:pt idx="2">
                  <c:v>6.4764999999999997</c:v>
                </c:pt>
                <c:pt idx="3">
                  <c:v>100</c:v>
                </c:pt>
                <c:pt idx="4">
                  <c:v>14.300599999999999</c:v>
                </c:pt>
                <c:pt idx="5">
                  <c:v>36.399799999999999</c:v>
                </c:pt>
              </c:numCache>
            </c:numRef>
          </c:val>
          <c:extLst>
            <c:ext xmlns:c16="http://schemas.microsoft.com/office/drawing/2014/chart" uri="{C3380CC4-5D6E-409C-BE32-E72D297353CC}">
              <c16:uniqueId val="{00000003-96A6-4459-AE38-DA32BD99E316}"/>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66.4529</c:v>
                </c:pt>
                <c:pt idx="1">
                  <c:v>100</c:v>
                </c:pt>
                <c:pt idx="2">
                  <c:v>26.125800000000002</c:v>
                </c:pt>
                <c:pt idx="3">
                  <c:v>0</c:v>
                </c:pt>
                <c:pt idx="4">
                  <c:v>12.2514</c:v>
                </c:pt>
                <c:pt idx="5">
                  <c:v>55.127800000000001</c:v>
                </c:pt>
              </c:numCache>
            </c:numRef>
          </c:val>
          <c:extLst>
            <c:ext xmlns:c16="http://schemas.microsoft.com/office/drawing/2014/chart" uri="{C3380CC4-5D6E-409C-BE32-E72D297353CC}">
              <c16:uniqueId val="{00000004-96A6-4459-AE38-DA32BD99E316}"/>
            </c:ext>
          </c:extLst>
        </c:ser>
        <c:dLbls>
          <c:showLegendKey val="0"/>
          <c:showVal val="0"/>
          <c:showCatName val="0"/>
          <c:showSerName val="0"/>
          <c:showPercent val="0"/>
          <c:showBubbleSize val="0"/>
        </c:dLbls>
        <c:axId val="324763176"/>
        <c:axId val="324764160"/>
      </c:radarChart>
      <c:catAx>
        <c:axId val="32476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64160"/>
        <c:crosses val="autoZero"/>
        <c:auto val="1"/>
        <c:lblAlgn val="ctr"/>
        <c:lblOffset val="100"/>
        <c:noMultiLvlLbl val="0"/>
      </c:catAx>
      <c:valAx>
        <c:axId val="32476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6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0.18132195626941</c:v>
                </c:pt>
                <c:pt idx="1">
                  <c:v>1.2526266269405999</c:v>
                </c:pt>
                <c:pt idx="2">
                  <c:v>0.54337261000709003</c:v>
                </c:pt>
                <c:pt idx="3">
                  <c:v>0.15549271754873001</c:v>
                </c:pt>
                <c:pt idx="4">
                  <c:v>0.22373607916621999</c:v>
                </c:pt>
                <c:pt idx="5">
                  <c:v>0.58038341618561995</c:v>
                </c:pt>
                <c:pt idx="6">
                  <c:v>0</c:v>
                </c:pt>
                <c:pt idx="7">
                  <c:v>0</c:v>
                </c:pt>
                <c:pt idx="8">
                  <c:v>0.24901703800785999</c:v>
                </c:pt>
                <c:pt idx="9">
                  <c:v>0.56148598935016003</c:v>
                </c:pt>
                <c:pt idx="10">
                  <c:v>5.1720485050910002E-2</c:v>
                </c:pt>
                <c:pt idx="11">
                  <c:v>6.6016466748875999E-2</c:v>
                </c:pt>
                <c:pt idx="12">
                  <c:v>0.23406665919645001</c:v>
                </c:pt>
                <c:pt idx="13">
                  <c:v>0</c:v>
                </c:pt>
                <c:pt idx="14">
                  <c:v>0</c:v>
                </c:pt>
                <c:pt idx="15">
                  <c:v>0.34494760525563001</c:v>
                </c:pt>
                <c:pt idx="16">
                  <c:v>0.42418144780643002</c:v>
                </c:pt>
                <c:pt idx="17">
                  <c:v>0.95790911348398</c:v>
                </c:pt>
                <c:pt idx="18">
                  <c:v>0.18682307668435999</c:v>
                </c:pt>
                <c:pt idx="19">
                  <c:v>0.39995783390278</c:v>
                </c:pt>
                <c:pt idx="20">
                  <c:v>0</c:v>
                </c:pt>
                <c:pt idx="21">
                  <c:v>0</c:v>
                </c:pt>
                <c:pt idx="22">
                  <c:v>0.20536286940647999</c:v>
                </c:pt>
                <c:pt idx="23">
                  <c:v>0.54811730942145998</c:v>
                </c:pt>
                <c:pt idx="24">
                  <c:v>3.0149949852634E-2</c:v>
                </c:pt>
                <c:pt idx="25">
                  <c:v>5.7176231901877997E-2</c:v>
                </c:pt>
                <c:pt idx="26">
                  <c:v>9.9845163193078998E-2</c:v>
                </c:pt>
                <c:pt idx="27">
                  <c:v>0</c:v>
                </c:pt>
                <c:pt idx="28">
                  <c:v>0</c:v>
                </c:pt>
                <c:pt idx="29">
                  <c:v>0.26630668221144999</c:v>
                </c:pt>
                <c:pt idx="30">
                  <c:v>9.6887340871741001E-2</c:v>
                </c:pt>
              </c:numCache>
            </c:numRef>
          </c:val>
          <c:smooth val="0"/>
          <c:extLst>
            <c:ext xmlns:c16="http://schemas.microsoft.com/office/drawing/2014/chart" uri="{C3380CC4-5D6E-409C-BE32-E72D297353CC}">
              <c16:uniqueId val="{00000000-69FC-4C65-B1FE-705D56BE18F6}"/>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4.8227634434531E-2</c:v>
                </c:pt>
                <c:pt idx="1">
                  <c:v>6.8014592221603998E-2</c:v>
                </c:pt>
                <c:pt idx="2">
                  <c:v>3.8952366820002998E-2</c:v>
                </c:pt>
                <c:pt idx="3">
                  <c:v>2.8746290801186999E-2</c:v>
                </c:pt>
                <c:pt idx="4">
                  <c:v>5.9338377095386002E-2</c:v>
                </c:pt>
                <c:pt idx="5">
                  <c:v>0</c:v>
                </c:pt>
                <c:pt idx="6">
                  <c:v>0.12234910277325001</c:v>
                </c:pt>
                <c:pt idx="7">
                  <c:v>0</c:v>
                </c:pt>
                <c:pt idx="8">
                  <c:v>3.1507737929756002E-2</c:v>
                </c:pt>
                <c:pt idx="9">
                  <c:v>3.5209310082835003E-2</c:v>
                </c:pt>
                <c:pt idx="10">
                  <c:v>2.5938895373613002E-2</c:v>
                </c:pt>
                <c:pt idx="11">
                  <c:v>4.2603637980216998E-2</c:v>
                </c:pt>
                <c:pt idx="12">
                  <c:v>3.5189095084639001E-2</c:v>
                </c:pt>
                <c:pt idx="13">
                  <c:v>4.1976863340618002E-2</c:v>
                </c:pt>
                <c:pt idx="14">
                  <c:v>7.4071330691455994E-2</c:v>
                </c:pt>
                <c:pt idx="15">
                  <c:v>2.9624143677096999E-2</c:v>
                </c:pt>
                <c:pt idx="16">
                  <c:v>1.5549508524462999E-2</c:v>
                </c:pt>
                <c:pt idx="17">
                  <c:v>8.8225858196984003E-2</c:v>
                </c:pt>
                <c:pt idx="18">
                  <c:v>5.4904718721275003E-2</c:v>
                </c:pt>
                <c:pt idx="19">
                  <c:v>4.1638136832170998E-2</c:v>
                </c:pt>
                <c:pt idx="20">
                  <c:v>1.1102475852115001E-2</c:v>
                </c:pt>
                <c:pt idx="21">
                  <c:v>2.4053138934630999E-2</c:v>
                </c:pt>
                <c:pt idx="22">
                  <c:v>6.1977355139494997E-2</c:v>
                </c:pt>
                <c:pt idx="23">
                  <c:v>4.3162717278036E-2</c:v>
                </c:pt>
                <c:pt idx="24">
                  <c:v>3.6067029186549998E-2</c:v>
                </c:pt>
                <c:pt idx="25">
                  <c:v>3.4216805075184001E-2</c:v>
                </c:pt>
                <c:pt idx="26">
                  <c:v>4.2537451451822E-2</c:v>
                </c:pt>
                <c:pt idx="27">
                  <c:v>0</c:v>
                </c:pt>
                <c:pt idx="28">
                  <c:v>1.2945702026927E-2</c:v>
                </c:pt>
                <c:pt idx="29">
                  <c:v>2.9589081628879001E-2</c:v>
                </c:pt>
                <c:pt idx="30">
                  <c:v>2.7736173517501999E-2</c:v>
                </c:pt>
              </c:numCache>
            </c:numRef>
          </c:val>
          <c:smooth val="0"/>
          <c:extLst>
            <c:ext xmlns:c16="http://schemas.microsoft.com/office/drawing/2014/chart" uri="{C3380CC4-5D6E-409C-BE32-E72D297353CC}">
              <c16:uniqueId val="{00000001-69FC-4C65-B1FE-705D56BE18F6}"/>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9.5660214916615995E-3</c:v>
                </c:pt>
                <c:pt idx="2">
                  <c:v>1.7931787480424E-2</c:v>
                </c:pt>
                <c:pt idx="3">
                  <c:v>1.0755558034203E-2</c:v>
                </c:pt>
                <c:pt idx="4">
                  <c:v>0.19243864462665</c:v>
                </c:pt>
                <c:pt idx="5">
                  <c:v>4.2001918950230997E-2</c:v>
                </c:pt>
                <c:pt idx="6">
                  <c:v>0</c:v>
                </c:pt>
                <c:pt idx="7">
                  <c:v>0</c:v>
                </c:pt>
                <c:pt idx="8">
                  <c:v>1.0545165141265E-2</c:v>
                </c:pt>
                <c:pt idx="9">
                  <c:v>5.5695014102773001E-3</c:v>
                </c:pt>
                <c:pt idx="10">
                  <c:v>1.3125082031763E-2</c:v>
                </c:pt>
                <c:pt idx="11">
                  <c:v>3.1813319441516999E-3</c:v>
                </c:pt>
                <c:pt idx="12">
                  <c:v>9.0123761129621994E-3</c:v>
                </c:pt>
                <c:pt idx="13">
                  <c:v>0</c:v>
                </c:pt>
                <c:pt idx="14">
                  <c:v>0</c:v>
                </c:pt>
                <c:pt idx="15">
                  <c:v>1.3312510183076999E-2</c:v>
                </c:pt>
                <c:pt idx="16">
                  <c:v>0</c:v>
                </c:pt>
                <c:pt idx="17">
                  <c:v>6.5537566927758003E-3</c:v>
                </c:pt>
                <c:pt idx="18">
                  <c:v>2.1345882726712999E-2</c:v>
                </c:pt>
                <c:pt idx="19">
                  <c:v>0</c:v>
                </c:pt>
                <c:pt idx="20">
                  <c:v>0</c:v>
                </c:pt>
                <c:pt idx="21">
                  <c:v>0</c:v>
                </c:pt>
                <c:pt idx="22">
                  <c:v>1.3359258230493E-2</c:v>
                </c:pt>
                <c:pt idx="23">
                  <c:v>1.2892732465884E-2</c:v>
                </c:pt>
                <c:pt idx="24">
                  <c:v>2.6373504344687999E-2</c:v>
                </c:pt>
                <c:pt idx="25">
                  <c:v>6.4762131334959006E-2</c:v>
                </c:pt>
                <c:pt idx="26">
                  <c:v>7.1357214214357E-3</c:v>
                </c:pt>
                <c:pt idx="27">
                  <c:v>0</c:v>
                </c:pt>
                <c:pt idx="28">
                  <c:v>0</c:v>
                </c:pt>
                <c:pt idx="29">
                  <c:v>1.8619465660951001E-2</c:v>
                </c:pt>
                <c:pt idx="30">
                  <c:v>9.5060799302887009E-3</c:v>
                </c:pt>
              </c:numCache>
            </c:numRef>
          </c:val>
          <c:smooth val="0"/>
          <c:extLst>
            <c:ext xmlns:c16="http://schemas.microsoft.com/office/drawing/2014/chart" uri="{C3380CC4-5D6E-409C-BE32-E72D297353CC}">
              <c16:uniqueId val="{00000002-69FC-4C65-B1FE-705D56BE18F6}"/>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1.7787791645667E-2</c:v>
                </c:pt>
                <c:pt idx="1">
                  <c:v>1.7779885023409998E-2</c:v>
                </c:pt>
                <c:pt idx="2">
                  <c:v>6.9106453555527001E-3</c:v>
                </c:pt>
                <c:pt idx="3">
                  <c:v>9.3394631781799006E-2</c:v>
                </c:pt>
                <c:pt idx="4">
                  <c:v>0</c:v>
                </c:pt>
                <c:pt idx="5">
                  <c:v>5.9159929008085E-3</c:v>
                </c:pt>
                <c:pt idx="6">
                  <c:v>0.13705518689792001</c:v>
                </c:pt>
                <c:pt idx="7">
                  <c:v>0</c:v>
                </c:pt>
                <c:pt idx="8">
                  <c:v>2.8590864725774E-2</c:v>
                </c:pt>
                <c:pt idx="9">
                  <c:v>2.0697403954190001E-2</c:v>
                </c:pt>
                <c:pt idx="10">
                  <c:v>0.12710737124220001</c:v>
                </c:pt>
                <c:pt idx="11">
                  <c:v>0</c:v>
                </c:pt>
                <c:pt idx="12">
                  <c:v>0</c:v>
                </c:pt>
                <c:pt idx="13">
                  <c:v>3.5442140705298997E-2</c:v>
                </c:pt>
                <c:pt idx="14">
                  <c:v>0</c:v>
                </c:pt>
                <c:pt idx="15">
                  <c:v>5.0188452719524997E-2</c:v>
                </c:pt>
                <c:pt idx="16">
                  <c:v>0.13478812683857999</c:v>
                </c:pt>
                <c:pt idx="17">
                  <c:v>6.0982806782861998E-2</c:v>
                </c:pt>
                <c:pt idx="18">
                  <c:v>3.8349968041693001E-2</c:v>
                </c:pt>
                <c:pt idx="19">
                  <c:v>0</c:v>
                </c:pt>
                <c:pt idx="20">
                  <c:v>0</c:v>
                </c:pt>
                <c:pt idx="21">
                  <c:v>0</c:v>
                </c:pt>
                <c:pt idx="22">
                  <c:v>0</c:v>
                </c:pt>
                <c:pt idx="23">
                  <c:v>0</c:v>
                </c:pt>
                <c:pt idx="24">
                  <c:v>4.5159136871454002E-2</c:v>
                </c:pt>
                <c:pt idx="25">
                  <c:v>0</c:v>
                </c:pt>
                <c:pt idx="26">
                  <c:v>0</c:v>
                </c:pt>
                <c:pt idx="27">
                  <c:v>0</c:v>
                </c:pt>
                <c:pt idx="28">
                  <c:v>0</c:v>
                </c:pt>
                <c:pt idx="29">
                  <c:v>1.5686889681948001E-2</c:v>
                </c:pt>
                <c:pt idx="30">
                  <c:v>0.10095960635555</c:v>
                </c:pt>
              </c:numCache>
            </c:numRef>
          </c:val>
          <c:smooth val="0"/>
          <c:extLst>
            <c:ext xmlns:c16="http://schemas.microsoft.com/office/drawing/2014/chart" uri="{C3380CC4-5D6E-409C-BE32-E72D297353CC}">
              <c16:uniqueId val="{00000003-69FC-4C65-B1FE-705D56BE18F6}"/>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9.3565698211386002E-3</c:v>
                </c:pt>
                <c:pt idx="1">
                  <c:v>6.6392245385738999E-3</c:v>
                </c:pt>
                <c:pt idx="2">
                  <c:v>3.5907834546354003E-2</c:v>
                </c:pt>
                <c:pt idx="3">
                  <c:v>2.0516410110969999E-2</c:v>
                </c:pt>
                <c:pt idx="4">
                  <c:v>6.4256107346917002E-2</c:v>
                </c:pt>
                <c:pt idx="5">
                  <c:v>2.5938928903206E-2</c:v>
                </c:pt>
                <c:pt idx="6">
                  <c:v>1.4776750441795E-2</c:v>
                </c:pt>
                <c:pt idx="7">
                  <c:v>3.6182722749886998E-3</c:v>
                </c:pt>
                <c:pt idx="8">
                  <c:v>5.4258705507861001E-3</c:v>
                </c:pt>
                <c:pt idx="9">
                  <c:v>7.6533686874774007E-2</c:v>
                </c:pt>
                <c:pt idx="10">
                  <c:v>4.6584661598577E-2</c:v>
                </c:pt>
                <c:pt idx="11">
                  <c:v>1.324750555492E-2</c:v>
                </c:pt>
                <c:pt idx="12">
                  <c:v>1.3242880446887E-2</c:v>
                </c:pt>
                <c:pt idx="13">
                  <c:v>7.8230780803369999E-3</c:v>
                </c:pt>
                <c:pt idx="14">
                  <c:v>5.7150076099837998E-3</c:v>
                </c:pt>
                <c:pt idx="15">
                  <c:v>8.7194443609248991E-3</c:v>
                </c:pt>
                <c:pt idx="16">
                  <c:v>2.0136810088842001E-2</c:v>
                </c:pt>
                <c:pt idx="17">
                  <c:v>0.12990992831520001</c:v>
                </c:pt>
                <c:pt idx="18">
                  <c:v>3.7610530948666003E-2</c:v>
                </c:pt>
                <c:pt idx="19">
                  <c:v>7.1030390217587003E-2</c:v>
                </c:pt>
                <c:pt idx="20">
                  <c:v>1.5577350532325999E-2</c:v>
                </c:pt>
                <c:pt idx="21">
                  <c:v>1.1377858686995E-2</c:v>
                </c:pt>
                <c:pt idx="22">
                  <c:v>3.1427151861983998E-2</c:v>
                </c:pt>
                <c:pt idx="23">
                  <c:v>6.5232352853167003E-2</c:v>
                </c:pt>
                <c:pt idx="24">
                  <c:v>5.7131234333778001E-2</c:v>
                </c:pt>
                <c:pt idx="25">
                  <c:v>3.7670864277258E-2</c:v>
                </c:pt>
                <c:pt idx="26">
                  <c:v>0.41711984127932999</c:v>
                </c:pt>
                <c:pt idx="27">
                  <c:v>1.0749926840776001E-2</c:v>
                </c:pt>
                <c:pt idx="28">
                  <c:v>1.6712825900105002E-2</c:v>
                </c:pt>
                <c:pt idx="29">
                  <c:v>0</c:v>
                </c:pt>
                <c:pt idx="30">
                  <c:v>5.5442616891516999E-2</c:v>
                </c:pt>
              </c:numCache>
            </c:numRef>
          </c:val>
          <c:smooth val="0"/>
          <c:extLst>
            <c:ext xmlns:c16="http://schemas.microsoft.com/office/drawing/2014/chart" uri="{C3380CC4-5D6E-409C-BE32-E72D297353CC}">
              <c16:uniqueId val="{00000004-69FC-4C65-B1FE-705D56BE18F6}"/>
            </c:ext>
          </c:extLst>
        </c:ser>
        <c:dLbls>
          <c:showLegendKey val="0"/>
          <c:showVal val="0"/>
          <c:showCatName val="0"/>
          <c:showSerName val="0"/>
          <c:showPercent val="0"/>
          <c:showBubbleSize val="0"/>
        </c:dLbls>
        <c:smooth val="0"/>
        <c:axId val="167905432"/>
        <c:axId val="167900184"/>
      </c:lineChart>
      <c:dateAx>
        <c:axId val="16790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0184"/>
        <c:crosses val="autoZero"/>
        <c:auto val="1"/>
        <c:lblOffset val="100"/>
        <c:baseTimeUnit val="days"/>
      </c:dateAx>
      <c:valAx>
        <c:axId val="16790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166</c:v>
                </c:pt>
                <c:pt idx="1">
                  <c:v>90</c:v>
                </c:pt>
                <c:pt idx="2">
                  <c:v>75</c:v>
                </c:pt>
                <c:pt idx="3">
                  <c:v>89</c:v>
                </c:pt>
                <c:pt idx="4">
                  <c:v>151</c:v>
                </c:pt>
                <c:pt idx="5">
                  <c:v>143</c:v>
                </c:pt>
                <c:pt idx="6">
                  <c:v>125</c:v>
                </c:pt>
              </c:numCache>
            </c:numRef>
          </c:val>
          <c:extLst>
            <c:ext xmlns:c16="http://schemas.microsoft.com/office/drawing/2014/chart" uri="{C3380CC4-5D6E-409C-BE32-E72D297353CC}">
              <c16:uniqueId val="{00000000-A5A5-4ADF-B5BE-643055E51550}"/>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8</c:v>
                </c:pt>
                <c:pt idx="2">
                  <c:v>8</c:v>
                </c:pt>
                <c:pt idx="3">
                  <c:v>6</c:v>
                </c:pt>
                <c:pt idx="4">
                  <c:v>6</c:v>
                </c:pt>
                <c:pt idx="5">
                  <c:v>3</c:v>
                </c:pt>
                <c:pt idx="6">
                  <c:v>2</c:v>
                </c:pt>
              </c:numCache>
            </c:numRef>
          </c:val>
          <c:extLst>
            <c:ext xmlns:c16="http://schemas.microsoft.com/office/drawing/2014/chart" uri="{C3380CC4-5D6E-409C-BE32-E72D297353CC}">
              <c16:uniqueId val="{00000001-A5A5-4ADF-B5BE-643055E51550}"/>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55</c:v>
                </c:pt>
                <c:pt idx="1">
                  <c:v>69</c:v>
                </c:pt>
                <c:pt idx="2">
                  <c:v>58</c:v>
                </c:pt>
                <c:pt idx="3">
                  <c:v>54</c:v>
                </c:pt>
                <c:pt idx="4">
                  <c:v>38</c:v>
                </c:pt>
                <c:pt idx="5">
                  <c:v>47</c:v>
                </c:pt>
                <c:pt idx="6">
                  <c:v>55</c:v>
                </c:pt>
              </c:numCache>
            </c:numRef>
          </c:val>
          <c:extLst>
            <c:ext xmlns:c16="http://schemas.microsoft.com/office/drawing/2014/chart" uri="{C3380CC4-5D6E-409C-BE32-E72D297353CC}">
              <c16:uniqueId val="{00000002-A5A5-4ADF-B5BE-643055E51550}"/>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32</c:v>
                </c:pt>
                <c:pt idx="1">
                  <c:v>34</c:v>
                </c:pt>
                <c:pt idx="2">
                  <c:v>38</c:v>
                </c:pt>
                <c:pt idx="3">
                  <c:v>23</c:v>
                </c:pt>
                <c:pt idx="4">
                  <c:v>20</c:v>
                </c:pt>
                <c:pt idx="5">
                  <c:v>18</c:v>
                </c:pt>
                <c:pt idx="6">
                  <c:v>28</c:v>
                </c:pt>
              </c:numCache>
            </c:numRef>
          </c:val>
          <c:extLst>
            <c:ext xmlns:c16="http://schemas.microsoft.com/office/drawing/2014/chart" uri="{C3380CC4-5D6E-409C-BE32-E72D297353CC}">
              <c16:uniqueId val="{00000003-A5A5-4ADF-B5BE-643055E51550}"/>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61</c:v>
                </c:pt>
                <c:pt idx="1">
                  <c:v>59</c:v>
                </c:pt>
                <c:pt idx="2">
                  <c:v>55</c:v>
                </c:pt>
                <c:pt idx="3">
                  <c:v>126</c:v>
                </c:pt>
                <c:pt idx="4">
                  <c:v>73</c:v>
                </c:pt>
                <c:pt idx="5">
                  <c:v>57</c:v>
                </c:pt>
                <c:pt idx="6">
                  <c:v>60</c:v>
                </c:pt>
              </c:numCache>
            </c:numRef>
          </c:val>
          <c:extLst>
            <c:ext xmlns:c16="http://schemas.microsoft.com/office/drawing/2014/chart" uri="{C3380CC4-5D6E-409C-BE32-E72D297353CC}">
              <c16:uniqueId val="{00000004-A5A5-4ADF-B5BE-643055E51550}"/>
            </c:ext>
          </c:extLst>
        </c:ser>
        <c:dLbls>
          <c:showLegendKey val="0"/>
          <c:showVal val="0"/>
          <c:showCatName val="0"/>
          <c:showSerName val="0"/>
          <c:showPercent val="0"/>
          <c:showBubbleSize val="0"/>
        </c:dLbls>
        <c:gapWidth val="219"/>
        <c:overlap val="-27"/>
        <c:axId val="167901496"/>
        <c:axId val="167901824"/>
      </c:barChart>
      <c:catAx>
        <c:axId val="1679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1824"/>
        <c:crosses val="autoZero"/>
        <c:auto val="1"/>
        <c:lblAlgn val="ctr"/>
        <c:lblOffset val="100"/>
        <c:noMultiLvlLbl val="0"/>
      </c:catAx>
      <c:valAx>
        <c:axId val="1679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13</c:v>
                </c:pt>
                <c:pt idx="1">
                  <c:v>66</c:v>
                </c:pt>
                <c:pt idx="2">
                  <c:v>19</c:v>
                </c:pt>
                <c:pt idx="3">
                  <c:v>33</c:v>
                </c:pt>
                <c:pt idx="4">
                  <c:v>107</c:v>
                </c:pt>
                <c:pt idx="5">
                  <c:v>210</c:v>
                </c:pt>
                <c:pt idx="6">
                  <c:v>159</c:v>
                </c:pt>
                <c:pt idx="7">
                  <c:v>155</c:v>
                </c:pt>
                <c:pt idx="8">
                  <c:v>179</c:v>
                </c:pt>
                <c:pt idx="9">
                  <c:v>116</c:v>
                </c:pt>
                <c:pt idx="10">
                  <c:v>84</c:v>
                </c:pt>
                <c:pt idx="11">
                  <c:v>92</c:v>
                </c:pt>
                <c:pt idx="12">
                  <c:v>53</c:v>
                </c:pt>
                <c:pt idx="13">
                  <c:v>50</c:v>
                </c:pt>
                <c:pt idx="14">
                  <c:v>100</c:v>
                </c:pt>
                <c:pt idx="15">
                  <c:v>159</c:v>
                </c:pt>
                <c:pt idx="16">
                  <c:v>84</c:v>
                </c:pt>
                <c:pt idx="17">
                  <c:v>44</c:v>
                </c:pt>
                <c:pt idx="18">
                  <c:v>26</c:v>
                </c:pt>
                <c:pt idx="19">
                  <c:v>278</c:v>
                </c:pt>
                <c:pt idx="20">
                  <c:v>305</c:v>
                </c:pt>
                <c:pt idx="21">
                  <c:v>298</c:v>
                </c:pt>
                <c:pt idx="22">
                  <c:v>287</c:v>
                </c:pt>
                <c:pt idx="23">
                  <c:v>156</c:v>
                </c:pt>
                <c:pt idx="24">
                  <c:v>138</c:v>
                </c:pt>
                <c:pt idx="25">
                  <c:v>130</c:v>
                </c:pt>
                <c:pt idx="26">
                  <c:v>64</c:v>
                </c:pt>
                <c:pt idx="27">
                  <c:v>58</c:v>
                </c:pt>
                <c:pt idx="28">
                  <c:v>60</c:v>
                </c:pt>
                <c:pt idx="29">
                  <c:v>137</c:v>
                </c:pt>
                <c:pt idx="30">
                  <c:v>75</c:v>
                </c:pt>
              </c:numCache>
            </c:numRef>
          </c:val>
          <c:smooth val="0"/>
          <c:extLst>
            <c:ext xmlns:c16="http://schemas.microsoft.com/office/drawing/2014/chart" uri="{C3380CC4-5D6E-409C-BE32-E72D297353CC}">
              <c16:uniqueId val="{00000000-4D18-450D-A6F1-58405E664DDC}"/>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-2</c:v>
                </c:pt>
                <c:pt idx="2">
                  <c:v>7</c:v>
                </c:pt>
                <c:pt idx="3">
                  <c:v>8</c:v>
                </c:pt>
                <c:pt idx="4">
                  <c:v>9</c:v>
                </c:pt>
                <c:pt idx="5">
                  <c:v>9</c:v>
                </c:pt>
                <c:pt idx="6">
                  <c:v>4</c:v>
                </c:pt>
                <c:pt idx="7">
                  <c:v>5</c:v>
                </c:pt>
                <c:pt idx="8">
                  <c:v>9</c:v>
                </c:pt>
                <c:pt idx="9">
                  <c:v>6</c:v>
                </c:pt>
                <c:pt idx="10">
                  <c:v>14</c:v>
                </c:pt>
                <c:pt idx="11">
                  <c:v>12</c:v>
                </c:pt>
                <c:pt idx="12">
                  <c:v>5</c:v>
                </c:pt>
                <c:pt idx="13">
                  <c:v>3</c:v>
                </c:pt>
                <c:pt idx="14">
                  <c:v>5</c:v>
                </c:pt>
                <c:pt idx="15">
                  <c:v>11</c:v>
                </c:pt>
                <c:pt idx="16">
                  <c:v>10</c:v>
                </c:pt>
                <c:pt idx="17">
                  <c:v>4</c:v>
                </c:pt>
                <c:pt idx="18">
                  <c:v>6</c:v>
                </c:pt>
                <c:pt idx="19">
                  <c:v>3</c:v>
                </c:pt>
                <c:pt idx="20">
                  <c:v>6</c:v>
                </c:pt>
                <c:pt idx="21">
                  <c:v>4</c:v>
                </c:pt>
                <c:pt idx="22">
                  <c:v>6</c:v>
                </c:pt>
                <c:pt idx="23">
                  <c:v>9</c:v>
                </c:pt>
                <c:pt idx="24">
                  <c:v>4</c:v>
                </c:pt>
                <c:pt idx="25">
                  <c:v>-2</c:v>
                </c:pt>
                <c:pt idx="26">
                  <c:v>8</c:v>
                </c:pt>
                <c:pt idx="27">
                  <c:v>0</c:v>
                </c:pt>
                <c:pt idx="28">
                  <c:v>-4</c:v>
                </c:pt>
                <c:pt idx="29">
                  <c:v>8</c:v>
                </c:pt>
                <c:pt idx="30">
                  <c:v>6</c:v>
                </c:pt>
              </c:numCache>
            </c:numRef>
          </c:val>
          <c:smooth val="0"/>
          <c:extLst>
            <c:ext xmlns:c16="http://schemas.microsoft.com/office/drawing/2014/chart" uri="{C3380CC4-5D6E-409C-BE32-E72D297353CC}">
              <c16:uniqueId val="{00000001-4D18-450D-A6F1-58405E664DDC}"/>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54</c:v>
                </c:pt>
                <c:pt idx="1">
                  <c:v>50</c:v>
                </c:pt>
                <c:pt idx="2">
                  <c:v>76</c:v>
                </c:pt>
                <c:pt idx="3">
                  <c:v>89</c:v>
                </c:pt>
                <c:pt idx="4">
                  <c:v>83</c:v>
                </c:pt>
                <c:pt idx="5">
                  <c:v>36</c:v>
                </c:pt>
                <c:pt idx="6">
                  <c:v>46</c:v>
                </c:pt>
                <c:pt idx="7">
                  <c:v>27</c:v>
                </c:pt>
                <c:pt idx="8">
                  <c:v>60</c:v>
                </c:pt>
                <c:pt idx="9">
                  <c:v>79</c:v>
                </c:pt>
                <c:pt idx="10">
                  <c:v>37</c:v>
                </c:pt>
                <c:pt idx="11">
                  <c:v>43</c:v>
                </c:pt>
                <c:pt idx="12">
                  <c:v>34</c:v>
                </c:pt>
                <c:pt idx="13">
                  <c:v>41</c:v>
                </c:pt>
                <c:pt idx="14">
                  <c:v>55</c:v>
                </c:pt>
                <c:pt idx="15">
                  <c:v>49</c:v>
                </c:pt>
                <c:pt idx="16">
                  <c:v>70</c:v>
                </c:pt>
                <c:pt idx="17">
                  <c:v>52</c:v>
                </c:pt>
                <c:pt idx="18">
                  <c:v>30</c:v>
                </c:pt>
                <c:pt idx="19">
                  <c:v>50</c:v>
                </c:pt>
                <c:pt idx="20">
                  <c:v>49</c:v>
                </c:pt>
                <c:pt idx="21">
                  <c:v>61</c:v>
                </c:pt>
                <c:pt idx="22">
                  <c:v>61</c:v>
                </c:pt>
                <c:pt idx="23">
                  <c:v>79</c:v>
                </c:pt>
                <c:pt idx="24">
                  <c:v>55</c:v>
                </c:pt>
                <c:pt idx="25">
                  <c:v>61</c:v>
                </c:pt>
                <c:pt idx="26">
                  <c:v>33</c:v>
                </c:pt>
                <c:pt idx="27">
                  <c:v>50</c:v>
                </c:pt>
                <c:pt idx="28">
                  <c:v>79</c:v>
                </c:pt>
                <c:pt idx="29">
                  <c:v>53</c:v>
                </c:pt>
                <c:pt idx="30">
                  <c:v>39</c:v>
                </c:pt>
              </c:numCache>
            </c:numRef>
          </c:val>
          <c:smooth val="0"/>
          <c:extLst>
            <c:ext xmlns:c16="http://schemas.microsoft.com/office/drawing/2014/chart" uri="{C3380CC4-5D6E-409C-BE32-E72D297353CC}">
              <c16:uniqueId val="{00000002-4D18-450D-A6F1-58405E664DDC}"/>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46</c:v>
                </c:pt>
                <c:pt idx="1">
                  <c:v>45</c:v>
                </c:pt>
                <c:pt idx="2">
                  <c:v>65</c:v>
                </c:pt>
                <c:pt idx="3">
                  <c:v>72</c:v>
                </c:pt>
                <c:pt idx="4">
                  <c:v>18</c:v>
                </c:pt>
                <c:pt idx="5">
                  <c:v>9</c:v>
                </c:pt>
                <c:pt idx="6">
                  <c:v>-12</c:v>
                </c:pt>
                <c:pt idx="7">
                  <c:v>2</c:v>
                </c:pt>
                <c:pt idx="8">
                  <c:v>32</c:v>
                </c:pt>
                <c:pt idx="9">
                  <c:v>30</c:v>
                </c:pt>
                <c:pt idx="10">
                  <c:v>24</c:v>
                </c:pt>
                <c:pt idx="11">
                  <c:v>28</c:v>
                </c:pt>
                <c:pt idx="12">
                  <c:v>33</c:v>
                </c:pt>
                <c:pt idx="13">
                  <c:v>25</c:v>
                </c:pt>
                <c:pt idx="14">
                  <c:v>18</c:v>
                </c:pt>
                <c:pt idx="15">
                  <c:v>24</c:v>
                </c:pt>
                <c:pt idx="16">
                  <c:v>25</c:v>
                </c:pt>
                <c:pt idx="17">
                  <c:v>29</c:v>
                </c:pt>
                <c:pt idx="18">
                  <c:v>24</c:v>
                </c:pt>
                <c:pt idx="19">
                  <c:v>21</c:v>
                </c:pt>
                <c:pt idx="20">
                  <c:v>24</c:v>
                </c:pt>
                <c:pt idx="21">
                  <c:v>35</c:v>
                </c:pt>
                <c:pt idx="22">
                  <c:v>34</c:v>
                </c:pt>
                <c:pt idx="23">
                  <c:v>28</c:v>
                </c:pt>
                <c:pt idx="24">
                  <c:v>26</c:v>
                </c:pt>
                <c:pt idx="25">
                  <c:v>21</c:v>
                </c:pt>
                <c:pt idx="26">
                  <c:v>17</c:v>
                </c:pt>
                <c:pt idx="27">
                  <c:v>33</c:v>
                </c:pt>
                <c:pt idx="28">
                  <c:v>37</c:v>
                </c:pt>
                <c:pt idx="29">
                  <c:v>27</c:v>
                </c:pt>
                <c:pt idx="30">
                  <c:v>23</c:v>
                </c:pt>
              </c:numCache>
            </c:numRef>
          </c:val>
          <c:smooth val="0"/>
          <c:extLst>
            <c:ext xmlns:c16="http://schemas.microsoft.com/office/drawing/2014/chart" uri="{C3380CC4-5D6E-409C-BE32-E72D297353CC}">
              <c16:uniqueId val="{00000003-4D18-450D-A6F1-58405E664DDC}"/>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25</c:v>
                </c:pt>
                <c:pt idx="1">
                  <c:v>20</c:v>
                </c:pt>
                <c:pt idx="2">
                  <c:v>20</c:v>
                </c:pt>
                <c:pt idx="3">
                  <c:v>19</c:v>
                </c:pt>
                <c:pt idx="4">
                  <c:v>25</c:v>
                </c:pt>
                <c:pt idx="5">
                  <c:v>37</c:v>
                </c:pt>
                <c:pt idx="6">
                  <c:v>17</c:v>
                </c:pt>
                <c:pt idx="7">
                  <c:v>30</c:v>
                </c:pt>
                <c:pt idx="8">
                  <c:v>65</c:v>
                </c:pt>
                <c:pt idx="9">
                  <c:v>71</c:v>
                </c:pt>
                <c:pt idx="10">
                  <c:v>61</c:v>
                </c:pt>
                <c:pt idx="11">
                  <c:v>64</c:v>
                </c:pt>
                <c:pt idx="12">
                  <c:v>52</c:v>
                </c:pt>
                <c:pt idx="13">
                  <c:v>45</c:v>
                </c:pt>
                <c:pt idx="14">
                  <c:v>62</c:v>
                </c:pt>
                <c:pt idx="15">
                  <c:v>70</c:v>
                </c:pt>
                <c:pt idx="16">
                  <c:v>65</c:v>
                </c:pt>
                <c:pt idx="17">
                  <c:v>57</c:v>
                </c:pt>
                <c:pt idx="18">
                  <c:v>337</c:v>
                </c:pt>
                <c:pt idx="19">
                  <c:v>82</c:v>
                </c:pt>
                <c:pt idx="20">
                  <c:v>76</c:v>
                </c:pt>
                <c:pt idx="21">
                  <c:v>88</c:v>
                </c:pt>
                <c:pt idx="22">
                  <c:v>37</c:v>
                </c:pt>
                <c:pt idx="23">
                  <c:v>46</c:v>
                </c:pt>
                <c:pt idx="24">
                  <c:v>82</c:v>
                </c:pt>
                <c:pt idx="25">
                  <c:v>77</c:v>
                </c:pt>
                <c:pt idx="26">
                  <c:v>122</c:v>
                </c:pt>
                <c:pt idx="27">
                  <c:v>89</c:v>
                </c:pt>
                <c:pt idx="28">
                  <c:v>97</c:v>
                </c:pt>
                <c:pt idx="29">
                  <c:v>111</c:v>
                </c:pt>
                <c:pt idx="30">
                  <c:v>91</c:v>
                </c:pt>
              </c:numCache>
            </c:numRef>
          </c:val>
          <c:smooth val="0"/>
          <c:extLst>
            <c:ext xmlns:c16="http://schemas.microsoft.com/office/drawing/2014/chart" uri="{C3380CC4-5D6E-409C-BE32-E72D297353CC}">
              <c16:uniqueId val="{00000004-4D18-450D-A6F1-58405E664DDC}"/>
            </c:ext>
          </c:extLst>
        </c:ser>
        <c:dLbls>
          <c:showLegendKey val="0"/>
          <c:showVal val="0"/>
          <c:showCatName val="0"/>
          <c:showSerName val="0"/>
          <c:showPercent val="0"/>
          <c:showBubbleSize val="0"/>
        </c:dLbls>
        <c:smooth val="0"/>
        <c:axId val="167905760"/>
        <c:axId val="167907400"/>
      </c:lineChart>
      <c:dateAx>
        <c:axId val="16790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7400"/>
        <c:crosses val="autoZero"/>
        <c:auto val="1"/>
        <c:lblOffset val="100"/>
        <c:baseTimeUnit val="days"/>
      </c:dateAx>
      <c:valAx>
        <c:axId val="16790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0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c:v>
                </c:pt>
                <c:pt idx="1">
                  <c:v>2</c:v>
                </c:pt>
                <c:pt idx="2">
                  <c:v>2</c:v>
                </c:pt>
                <c:pt idx="3">
                  <c:v>1</c:v>
                </c:pt>
                <c:pt idx="4">
                  <c:v>2</c:v>
                </c:pt>
                <c:pt idx="5">
                  <c:v>1</c:v>
                </c:pt>
                <c:pt idx="6">
                  <c:v>0</c:v>
                </c:pt>
                <c:pt idx="7">
                  <c:v>0</c:v>
                </c:pt>
                <c:pt idx="8">
                  <c:v>1</c:v>
                </c:pt>
                <c:pt idx="9">
                  <c:v>2</c:v>
                </c:pt>
                <c:pt idx="10">
                  <c:v>1</c:v>
                </c:pt>
                <c:pt idx="11">
                  <c:v>1</c:v>
                </c:pt>
                <c:pt idx="12">
                  <c:v>2</c:v>
                </c:pt>
                <c:pt idx="13">
                  <c:v>0</c:v>
                </c:pt>
                <c:pt idx="14">
                  <c:v>0</c:v>
                </c:pt>
                <c:pt idx="15">
                  <c:v>1</c:v>
                </c:pt>
                <c:pt idx="16">
                  <c:v>1</c:v>
                </c:pt>
                <c:pt idx="17">
                  <c:v>3</c:v>
                </c:pt>
                <c:pt idx="18">
                  <c:v>1</c:v>
                </c:pt>
                <c:pt idx="19">
                  <c:v>1</c:v>
                </c:pt>
                <c:pt idx="20">
                  <c:v>0</c:v>
                </c:pt>
                <c:pt idx="21">
                  <c:v>0</c:v>
                </c:pt>
                <c:pt idx="22">
                  <c:v>2</c:v>
                </c:pt>
                <c:pt idx="23">
                  <c:v>1</c:v>
                </c:pt>
                <c:pt idx="24">
                  <c:v>1</c:v>
                </c:pt>
                <c:pt idx="25">
                  <c:v>1</c:v>
                </c:pt>
                <c:pt idx="26">
                  <c:v>2</c:v>
                </c:pt>
                <c:pt idx="27">
                  <c:v>0</c:v>
                </c:pt>
                <c:pt idx="28">
                  <c:v>0</c:v>
                </c:pt>
                <c:pt idx="29">
                  <c:v>1</c:v>
                </c:pt>
                <c:pt idx="30">
                  <c:v>1</c:v>
                </c:pt>
              </c:numCache>
            </c:numRef>
          </c:val>
          <c:smooth val="0"/>
          <c:extLst>
            <c:ext xmlns:c16="http://schemas.microsoft.com/office/drawing/2014/chart" uri="{C3380CC4-5D6E-409C-BE32-E72D297353CC}">
              <c16:uniqueId val="{00000000-FBE2-4A43-ABB8-AF0E7AD26536}"/>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3</c:v>
                </c:pt>
                <c:pt idx="2">
                  <c:v>1</c:v>
                </c:pt>
                <c:pt idx="3">
                  <c:v>4</c:v>
                </c:pt>
                <c:pt idx="4">
                  <c:v>2</c:v>
                </c:pt>
                <c:pt idx="5">
                  <c:v>0</c:v>
                </c:pt>
                <c:pt idx="6">
                  <c:v>1</c:v>
                </c:pt>
                <c:pt idx="7">
                  <c:v>0</c:v>
                </c:pt>
                <c:pt idx="8">
                  <c:v>4</c:v>
                </c:pt>
                <c:pt idx="9">
                  <c:v>2</c:v>
                </c:pt>
                <c:pt idx="10">
                  <c:v>2</c:v>
                </c:pt>
                <c:pt idx="11">
                  <c:v>1</c:v>
                </c:pt>
                <c:pt idx="12">
                  <c:v>1</c:v>
                </c:pt>
                <c:pt idx="13">
                  <c:v>3</c:v>
                </c:pt>
                <c:pt idx="14">
                  <c:v>2</c:v>
                </c:pt>
                <c:pt idx="15">
                  <c:v>2</c:v>
                </c:pt>
                <c:pt idx="16">
                  <c:v>5</c:v>
                </c:pt>
                <c:pt idx="17">
                  <c:v>3</c:v>
                </c:pt>
                <c:pt idx="18">
                  <c:v>3</c:v>
                </c:pt>
                <c:pt idx="19">
                  <c:v>2</c:v>
                </c:pt>
                <c:pt idx="20">
                  <c:v>1</c:v>
                </c:pt>
                <c:pt idx="21">
                  <c:v>1</c:v>
                </c:pt>
                <c:pt idx="22">
                  <c:v>2</c:v>
                </c:pt>
                <c:pt idx="23">
                  <c:v>3</c:v>
                </c:pt>
                <c:pt idx="24">
                  <c:v>2</c:v>
                </c:pt>
                <c:pt idx="25">
                  <c:v>2</c:v>
                </c:pt>
                <c:pt idx="26">
                  <c:v>1</c:v>
                </c:pt>
                <c:pt idx="27">
                  <c:v>0</c:v>
                </c:pt>
                <c:pt idx="28">
                  <c:v>1</c:v>
                </c:pt>
                <c:pt idx="29">
                  <c:v>2</c:v>
                </c:pt>
                <c:pt idx="30">
                  <c:v>3</c:v>
                </c:pt>
              </c:numCache>
            </c:numRef>
          </c:val>
          <c:smooth val="0"/>
          <c:extLst>
            <c:ext xmlns:c16="http://schemas.microsoft.com/office/drawing/2014/chart" uri="{C3380CC4-5D6E-409C-BE32-E72D297353CC}">
              <c16:uniqueId val="{00000001-FBE2-4A43-ABB8-AF0E7AD26536}"/>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1</c:v>
                </c:pt>
                <c:pt idx="2">
                  <c:v>1</c:v>
                </c:pt>
                <c:pt idx="3">
                  <c:v>1</c:v>
                </c:pt>
                <c:pt idx="4">
                  <c:v>4</c:v>
                </c:pt>
                <c:pt idx="5">
                  <c:v>2</c:v>
                </c:pt>
                <c:pt idx="6">
                  <c:v>0</c:v>
                </c:pt>
                <c:pt idx="7">
                  <c:v>0</c:v>
                </c:pt>
                <c:pt idx="8">
                  <c:v>2</c:v>
                </c:pt>
                <c:pt idx="9">
                  <c:v>1</c:v>
                </c:pt>
                <c:pt idx="10">
                  <c:v>1</c:v>
                </c:pt>
                <c:pt idx="11">
                  <c:v>1</c:v>
                </c:pt>
                <c:pt idx="12">
                  <c:v>3</c:v>
                </c:pt>
                <c:pt idx="13">
                  <c:v>0</c:v>
                </c:pt>
                <c:pt idx="14">
                  <c:v>0</c:v>
                </c:pt>
                <c:pt idx="15">
                  <c:v>2</c:v>
                </c:pt>
                <c:pt idx="16">
                  <c:v>0</c:v>
                </c:pt>
                <c:pt idx="17">
                  <c:v>2</c:v>
                </c:pt>
                <c:pt idx="18">
                  <c:v>4</c:v>
                </c:pt>
                <c:pt idx="19">
                  <c:v>0</c:v>
                </c:pt>
                <c:pt idx="20">
                  <c:v>0</c:v>
                </c:pt>
                <c:pt idx="21">
                  <c:v>0</c:v>
                </c:pt>
                <c:pt idx="22">
                  <c:v>3</c:v>
                </c:pt>
                <c:pt idx="23">
                  <c:v>2</c:v>
                </c:pt>
                <c:pt idx="24">
                  <c:v>2</c:v>
                </c:pt>
                <c:pt idx="25">
                  <c:v>3</c:v>
                </c:pt>
                <c:pt idx="26">
                  <c:v>1</c:v>
                </c:pt>
                <c:pt idx="27">
                  <c:v>0</c:v>
                </c:pt>
                <c:pt idx="28">
                  <c:v>0</c:v>
                </c:pt>
                <c:pt idx="29">
                  <c:v>1</c:v>
                </c:pt>
                <c:pt idx="30">
                  <c:v>1</c:v>
                </c:pt>
              </c:numCache>
            </c:numRef>
          </c:val>
          <c:smooth val="0"/>
          <c:extLst>
            <c:ext xmlns:c16="http://schemas.microsoft.com/office/drawing/2014/chart" uri="{C3380CC4-5D6E-409C-BE32-E72D297353CC}">
              <c16:uniqueId val="{00000002-FBE2-4A43-ABB8-AF0E7AD26536}"/>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c:v>
                </c:pt>
                <c:pt idx="1">
                  <c:v>1</c:v>
                </c:pt>
                <c:pt idx="2">
                  <c:v>1</c:v>
                </c:pt>
                <c:pt idx="3">
                  <c:v>3</c:v>
                </c:pt>
                <c:pt idx="4">
                  <c:v>0</c:v>
                </c:pt>
                <c:pt idx="5">
                  <c:v>2</c:v>
                </c:pt>
                <c:pt idx="6">
                  <c:v>1</c:v>
                </c:pt>
                <c:pt idx="7">
                  <c:v>0</c:v>
                </c:pt>
                <c:pt idx="8">
                  <c:v>2</c:v>
                </c:pt>
                <c:pt idx="9">
                  <c:v>2</c:v>
                </c:pt>
                <c:pt idx="10">
                  <c:v>2</c:v>
                </c:pt>
                <c:pt idx="11">
                  <c:v>0</c:v>
                </c:pt>
                <c:pt idx="12">
                  <c:v>0</c:v>
                </c:pt>
                <c:pt idx="13">
                  <c:v>1</c:v>
                </c:pt>
                <c:pt idx="14">
                  <c:v>0</c:v>
                </c:pt>
                <c:pt idx="15">
                  <c:v>1</c:v>
                </c:pt>
                <c:pt idx="16">
                  <c:v>1</c:v>
                </c:pt>
                <c:pt idx="17">
                  <c:v>1</c:v>
                </c:pt>
                <c:pt idx="18">
                  <c:v>1</c:v>
                </c:pt>
                <c:pt idx="19">
                  <c:v>0</c:v>
                </c:pt>
                <c:pt idx="20">
                  <c:v>0</c:v>
                </c:pt>
                <c:pt idx="21">
                  <c:v>0</c:v>
                </c:pt>
                <c:pt idx="22">
                  <c:v>0</c:v>
                </c:pt>
                <c:pt idx="23">
                  <c:v>0</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3-FBE2-4A43-ABB8-AF0E7AD26536}"/>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2</c:v>
                </c:pt>
                <c:pt idx="1">
                  <c:v>2</c:v>
                </c:pt>
                <c:pt idx="2">
                  <c:v>2</c:v>
                </c:pt>
                <c:pt idx="3">
                  <c:v>2</c:v>
                </c:pt>
                <c:pt idx="4">
                  <c:v>2</c:v>
                </c:pt>
                <c:pt idx="5">
                  <c:v>2</c:v>
                </c:pt>
                <c:pt idx="6">
                  <c:v>2</c:v>
                </c:pt>
                <c:pt idx="7">
                  <c:v>2</c:v>
                </c:pt>
                <c:pt idx="8">
                  <c:v>2</c:v>
                </c:pt>
                <c:pt idx="9">
                  <c:v>2</c:v>
                </c:pt>
                <c:pt idx="10">
                  <c:v>3</c:v>
                </c:pt>
                <c:pt idx="11">
                  <c:v>2</c:v>
                </c:pt>
                <c:pt idx="12">
                  <c:v>2</c:v>
                </c:pt>
                <c:pt idx="13">
                  <c:v>2</c:v>
                </c:pt>
                <c:pt idx="14">
                  <c:v>2</c:v>
                </c:pt>
                <c:pt idx="15">
                  <c:v>2</c:v>
                </c:pt>
                <c:pt idx="16">
                  <c:v>2</c:v>
                </c:pt>
                <c:pt idx="17">
                  <c:v>5</c:v>
                </c:pt>
                <c:pt idx="18">
                  <c:v>6</c:v>
                </c:pt>
                <c:pt idx="19">
                  <c:v>2</c:v>
                </c:pt>
                <c:pt idx="20">
                  <c:v>2</c:v>
                </c:pt>
                <c:pt idx="21">
                  <c:v>1</c:v>
                </c:pt>
                <c:pt idx="22">
                  <c:v>2</c:v>
                </c:pt>
                <c:pt idx="23">
                  <c:v>2</c:v>
                </c:pt>
                <c:pt idx="24">
                  <c:v>2</c:v>
                </c:pt>
                <c:pt idx="25">
                  <c:v>1</c:v>
                </c:pt>
                <c:pt idx="26">
                  <c:v>2</c:v>
                </c:pt>
                <c:pt idx="27">
                  <c:v>2</c:v>
                </c:pt>
                <c:pt idx="28">
                  <c:v>2</c:v>
                </c:pt>
                <c:pt idx="29">
                  <c:v>0</c:v>
                </c:pt>
                <c:pt idx="30">
                  <c:v>2</c:v>
                </c:pt>
              </c:numCache>
            </c:numRef>
          </c:val>
          <c:smooth val="0"/>
          <c:extLst>
            <c:ext xmlns:c16="http://schemas.microsoft.com/office/drawing/2014/chart" uri="{C3380CC4-5D6E-409C-BE32-E72D297353CC}">
              <c16:uniqueId val="{00000004-FBE2-4A43-ABB8-AF0E7AD26536}"/>
            </c:ext>
          </c:extLst>
        </c:ser>
        <c:dLbls>
          <c:showLegendKey val="0"/>
          <c:showVal val="0"/>
          <c:showCatName val="0"/>
          <c:showSerName val="0"/>
          <c:showPercent val="0"/>
          <c:showBubbleSize val="0"/>
        </c:dLbls>
        <c:smooth val="0"/>
        <c:axId val="399132040"/>
        <c:axId val="399128760"/>
      </c:lineChart>
      <c:dateAx>
        <c:axId val="39913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28760"/>
        <c:crosses val="autoZero"/>
        <c:auto val="1"/>
        <c:lblOffset val="100"/>
        <c:baseTimeUnit val="days"/>
      </c:dateAx>
      <c:valAx>
        <c:axId val="39912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6</c:v>
                </c:pt>
                <c:pt idx="3">
                  <c:v>5</c:v>
                </c:pt>
                <c:pt idx="4">
                  <c:v>6</c:v>
                </c:pt>
                <c:pt idx="5">
                  <c:v>0</c:v>
                </c:pt>
                <c:pt idx="6">
                  <c:v>1</c:v>
                </c:pt>
              </c:numCache>
            </c:numRef>
          </c:val>
          <c:extLst>
            <c:ext xmlns:c16="http://schemas.microsoft.com/office/drawing/2014/chart" uri="{C3380CC4-5D6E-409C-BE32-E72D297353CC}">
              <c16:uniqueId val="{00000000-56B0-4FDE-B0AA-18A329F1A7D2}"/>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14</c:v>
                </c:pt>
                <c:pt idx="2">
                  <c:v>11</c:v>
                </c:pt>
                <c:pt idx="3">
                  <c:v>8</c:v>
                </c:pt>
                <c:pt idx="4">
                  <c:v>4</c:v>
                </c:pt>
                <c:pt idx="5">
                  <c:v>5</c:v>
                </c:pt>
                <c:pt idx="6">
                  <c:v>5</c:v>
                </c:pt>
              </c:numCache>
            </c:numRef>
          </c:val>
          <c:extLst>
            <c:ext xmlns:c16="http://schemas.microsoft.com/office/drawing/2014/chart" uri="{C3380CC4-5D6E-409C-BE32-E72D297353CC}">
              <c16:uniqueId val="{00000001-56B0-4FDE-B0AA-18A329F1A7D2}"/>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5</c:v>
                </c:pt>
                <c:pt idx="2">
                  <c:v>6</c:v>
                </c:pt>
                <c:pt idx="3">
                  <c:v>12</c:v>
                </c:pt>
                <c:pt idx="4">
                  <c:v>6</c:v>
                </c:pt>
                <c:pt idx="5">
                  <c:v>0</c:v>
                </c:pt>
                <c:pt idx="6">
                  <c:v>0</c:v>
                </c:pt>
              </c:numCache>
            </c:numRef>
          </c:val>
          <c:extLst>
            <c:ext xmlns:c16="http://schemas.microsoft.com/office/drawing/2014/chart" uri="{C3380CC4-5D6E-409C-BE32-E72D297353CC}">
              <c16:uniqueId val="{00000002-56B0-4FDE-B0AA-18A329F1A7D2}"/>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7</c:v>
                </c:pt>
                <c:pt idx="3">
                  <c:v>1</c:v>
                </c:pt>
                <c:pt idx="4">
                  <c:v>2</c:v>
                </c:pt>
                <c:pt idx="5">
                  <c:v>2</c:v>
                </c:pt>
                <c:pt idx="6">
                  <c:v>1</c:v>
                </c:pt>
              </c:numCache>
            </c:numRef>
          </c:val>
          <c:extLst>
            <c:ext xmlns:c16="http://schemas.microsoft.com/office/drawing/2014/chart" uri="{C3380CC4-5D6E-409C-BE32-E72D297353CC}">
              <c16:uniqueId val="{00000003-56B0-4FDE-B0AA-18A329F1A7D2}"/>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10</c:v>
                </c:pt>
                <c:pt idx="2">
                  <c:v>12</c:v>
                </c:pt>
                <c:pt idx="3">
                  <c:v>11</c:v>
                </c:pt>
                <c:pt idx="4">
                  <c:v>8</c:v>
                </c:pt>
                <c:pt idx="5">
                  <c:v>8</c:v>
                </c:pt>
                <c:pt idx="6">
                  <c:v>9</c:v>
                </c:pt>
              </c:numCache>
            </c:numRef>
          </c:val>
          <c:extLst>
            <c:ext xmlns:c16="http://schemas.microsoft.com/office/drawing/2014/chart" uri="{C3380CC4-5D6E-409C-BE32-E72D297353CC}">
              <c16:uniqueId val="{00000004-56B0-4FDE-B0AA-18A329F1A7D2}"/>
            </c:ext>
          </c:extLst>
        </c:ser>
        <c:dLbls>
          <c:showLegendKey val="0"/>
          <c:showVal val="0"/>
          <c:showCatName val="0"/>
          <c:showSerName val="0"/>
          <c:showPercent val="0"/>
          <c:showBubbleSize val="0"/>
        </c:dLbls>
        <c:gapWidth val="219"/>
        <c:overlap val="-27"/>
        <c:axId val="399136304"/>
        <c:axId val="399133352"/>
      </c:barChart>
      <c:catAx>
        <c:axId val="39913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3352"/>
        <c:crosses val="autoZero"/>
        <c:auto val="1"/>
        <c:lblAlgn val="ctr"/>
        <c:lblOffset val="100"/>
        <c:noMultiLvlLbl val="0"/>
      </c:catAx>
      <c:valAx>
        <c:axId val="39913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0.53580398504214</c:v>
                </c:pt>
                <c:pt idx="1">
                  <c:v>0.46643650483579002</c:v>
                </c:pt>
                <c:pt idx="2">
                  <c:v>0.51771646625696</c:v>
                </c:pt>
                <c:pt idx="3">
                  <c:v>0.15057084209286001</c:v>
                </c:pt>
                <c:pt idx="4">
                  <c:v>0.27379335578253</c:v>
                </c:pt>
                <c:pt idx="6">
                  <c:v>0.17922147184859</c:v>
                </c:pt>
              </c:numCache>
            </c:numRef>
          </c:val>
          <c:extLst>
            <c:ext xmlns:c16="http://schemas.microsoft.com/office/drawing/2014/chart" uri="{C3380CC4-5D6E-409C-BE32-E72D297353CC}">
              <c16:uniqueId val="{00000000-24DD-45B4-BA17-DE87D5257F69}"/>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4.4019539547068998E-2</c:v>
                </c:pt>
                <c:pt idx="1">
                  <c:v>2.8573015961203999E-2</c:v>
                </c:pt>
                <c:pt idx="2">
                  <c:v>4.5793789890684E-2</c:v>
                </c:pt>
                <c:pt idx="3">
                  <c:v>4.9308294905272998E-2</c:v>
                </c:pt>
                <c:pt idx="4">
                  <c:v>4.0280015556420003E-2</c:v>
                </c:pt>
                <c:pt idx="5">
                  <c:v>5.1854732670333997E-2</c:v>
                </c:pt>
                <c:pt idx="6">
                  <c:v>4.6669259403300002E-2</c:v>
                </c:pt>
              </c:numCache>
            </c:numRef>
          </c:val>
          <c:extLst>
            <c:ext xmlns:c16="http://schemas.microsoft.com/office/drawing/2014/chart" uri="{C3380CC4-5D6E-409C-BE32-E72D297353CC}">
              <c16:uniqueId val="{00000001-24DD-45B4-BA17-DE87D5257F69}"/>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1.2891354139626001E-2</c:v>
                </c:pt>
                <c:pt idx="1">
                  <c:v>1.1761153228754E-2</c:v>
                </c:pt>
                <c:pt idx="2">
                  <c:v>1.4966332374428E-2</c:v>
                </c:pt>
                <c:pt idx="3">
                  <c:v>8.7612644829066E-2</c:v>
                </c:pt>
                <c:pt idx="4">
                  <c:v>1.9668144757545001E-2</c:v>
                </c:pt>
              </c:numCache>
            </c:numRef>
          </c:val>
          <c:extLst>
            <c:ext xmlns:c16="http://schemas.microsoft.com/office/drawing/2014/chart" uri="{C3380CC4-5D6E-409C-BE32-E72D297353CC}">
              <c16:uniqueId val="{00000002-24DD-45B4-BA17-DE87D5257F69}"/>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2.8142958356294E-2</c:v>
                </c:pt>
                <c:pt idx="1">
                  <c:v>5.6876328426356003E-2</c:v>
                </c:pt>
                <c:pt idx="2">
                  <c:v>9.1373241416538006E-2</c:v>
                </c:pt>
                <c:pt idx="3">
                  <c:v>3.8376761394946002E-2</c:v>
                </c:pt>
                <c:pt idx="4">
                  <c:v>5.904117137684E-3</c:v>
                </c:pt>
                <c:pt idx="5">
                  <c:v>8.6101708257891998E-2</c:v>
                </c:pt>
                <c:pt idx="6">
                  <c:v>1.7712351413052E-2</c:v>
                </c:pt>
              </c:numCache>
            </c:numRef>
          </c:val>
          <c:extLst>
            <c:ext xmlns:c16="http://schemas.microsoft.com/office/drawing/2014/chart" uri="{C3380CC4-5D6E-409C-BE32-E72D297353CC}">
              <c16:uniqueId val="{00000003-24DD-45B4-BA17-DE87D5257F69}"/>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1.3045121124698999E-2</c:v>
                </c:pt>
                <c:pt idx="1">
                  <c:v>5.0621067720672E-2</c:v>
                </c:pt>
                <c:pt idx="2">
                  <c:v>7.8570614590143001E-2</c:v>
                </c:pt>
                <c:pt idx="3">
                  <c:v>3.7949443271852998E-2</c:v>
                </c:pt>
                <c:pt idx="4">
                  <c:v>0.13217556633819</c:v>
                </c:pt>
                <c:pt idx="5">
                  <c:v>1.2220429559345001E-2</c:v>
                </c:pt>
                <c:pt idx="6">
                  <c:v>9.1299187437232001E-3</c:v>
                </c:pt>
              </c:numCache>
            </c:numRef>
          </c:val>
          <c:extLst>
            <c:ext xmlns:c16="http://schemas.microsoft.com/office/drawing/2014/chart" uri="{C3380CC4-5D6E-409C-BE32-E72D297353CC}">
              <c16:uniqueId val="{00000004-24DD-45B4-BA17-DE87D5257F69}"/>
            </c:ext>
          </c:extLst>
        </c:ser>
        <c:dLbls>
          <c:showLegendKey val="0"/>
          <c:showVal val="0"/>
          <c:showCatName val="0"/>
          <c:showSerName val="0"/>
          <c:showPercent val="0"/>
          <c:showBubbleSize val="0"/>
        </c:dLbls>
        <c:gapWidth val="219"/>
        <c:overlap val="-27"/>
        <c:axId val="399136960"/>
        <c:axId val="399137288"/>
      </c:barChart>
      <c:catAx>
        <c:axId val="39913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7288"/>
        <c:crosses val="autoZero"/>
        <c:auto val="1"/>
        <c:lblAlgn val="ctr"/>
        <c:lblOffset val="100"/>
        <c:noMultiLvlLbl val="0"/>
      </c:catAx>
      <c:valAx>
        <c:axId val="39913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16</c:v>
                </c:pt>
                <c:pt idx="1">
                  <c:v>6</c:v>
                </c:pt>
                <c:pt idx="2">
                  <c:v>16</c:v>
                </c:pt>
                <c:pt idx="3">
                  <c:v>22</c:v>
                </c:pt>
                <c:pt idx="4">
                  <c:v>24</c:v>
                </c:pt>
              </c:numCache>
            </c:numRef>
          </c:val>
          <c:extLst>
            <c:ext xmlns:c16="http://schemas.microsoft.com/office/drawing/2014/chart" uri="{C3380CC4-5D6E-409C-BE32-E72D297353CC}">
              <c16:uniqueId val="{00000000-6C02-449A-ACF9-155FE4EF9D59}"/>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10</c:v>
                </c:pt>
                <c:pt idx="1">
                  <c:v>39</c:v>
                </c:pt>
                <c:pt idx="2">
                  <c:v>5</c:v>
                </c:pt>
                <c:pt idx="3">
                  <c:v>1</c:v>
                </c:pt>
                <c:pt idx="4">
                  <c:v>11</c:v>
                </c:pt>
              </c:numCache>
            </c:numRef>
          </c:val>
          <c:extLst>
            <c:ext xmlns:c16="http://schemas.microsoft.com/office/drawing/2014/chart" uri="{C3380CC4-5D6E-409C-BE32-E72D297353CC}">
              <c16:uniqueId val="{00000001-6C02-449A-ACF9-155FE4EF9D59}"/>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6</c:v>
                </c:pt>
                <c:pt idx="1">
                  <c:v>12</c:v>
                </c:pt>
                <c:pt idx="2">
                  <c:v>11</c:v>
                </c:pt>
                <c:pt idx="3">
                  <c:v>0</c:v>
                </c:pt>
                <c:pt idx="4">
                  <c:v>31</c:v>
                </c:pt>
              </c:numCache>
            </c:numRef>
          </c:val>
          <c:extLst>
            <c:ext xmlns:c16="http://schemas.microsoft.com/office/drawing/2014/chart" uri="{C3380CC4-5D6E-409C-BE32-E72D297353CC}">
              <c16:uniqueId val="{00000002-6C02-449A-ACF9-155FE4EF9D59}"/>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0</c:v>
                </c:pt>
                <c:pt idx="1">
                  <c:v>3</c:v>
                </c:pt>
                <c:pt idx="2">
                  <c:v>6</c:v>
                </c:pt>
                <c:pt idx="3">
                  <c:v>0</c:v>
                </c:pt>
                <c:pt idx="4">
                  <c:v>0</c:v>
                </c:pt>
              </c:numCache>
            </c:numRef>
          </c:val>
          <c:extLst>
            <c:ext xmlns:c16="http://schemas.microsoft.com/office/drawing/2014/chart" uri="{C3380CC4-5D6E-409C-BE32-E72D297353CC}">
              <c16:uniqueId val="{00000003-6C02-449A-ACF9-155FE4EF9D59}"/>
            </c:ext>
          </c:extLst>
        </c:ser>
        <c:dLbls>
          <c:showLegendKey val="0"/>
          <c:showVal val="0"/>
          <c:showCatName val="0"/>
          <c:showSerName val="0"/>
          <c:showPercent val="0"/>
          <c:showBubbleSize val="0"/>
        </c:dLbls>
        <c:gapWidth val="150"/>
        <c:overlap val="100"/>
        <c:axId val="399130072"/>
        <c:axId val="399137944"/>
      </c:barChart>
      <c:catAx>
        <c:axId val="39913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7944"/>
        <c:crosses val="autoZero"/>
        <c:auto val="1"/>
        <c:lblAlgn val="ctr"/>
        <c:lblOffset val="100"/>
        <c:noMultiLvlLbl val="0"/>
      </c:catAx>
      <c:valAx>
        <c:axId val="399137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5.7675133955149997E-2</c:v>
                </c:pt>
                <c:pt idx="6">
                  <c:v>0.56195602869049999</c:v>
                </c:pt>
                <c:pt idx="7">
                  <c:v>0.24041641860157001</c:v>
                </c:pt>
                <c:pt idx="8">
                  <c:v>0.13064761526758001</c:v>
                </c:pt>
                <c:pt idx="9">
                  <c:v>0.43659456241318001</c:v>
                </c:pt>
                <c:pt idx="10">
                  <c:v>0.20452966858503999</c:v>
                </c:pt>
                <c:pt idx="11">
                  <c:v>0</c:v>
                </c:pt>
                <c:pt idx="12">
                  <c:v>0.52217701924985005</c:v>
                </c:pt>
                <c:pt idx="13">
                  <c:v>0.57489085135939999</c:v>
                </c:pt>
                <c:pt idx="14">
                  <c:v>0.21623007210424999</c:v>
                </c:pt>
                <c:pt idx="15">
                  <c:v>0.38760170668783001</c:v>
                </c:pt>
                <c:pt idx="16">
                  <c:v>0.98254448633988001</c:v>
                </c:pt>
                <c:pt idx="17">
                  <c:v>0.35101210557649998</c:v>
                </c:pt>
                <c:pt idx="18">
                  <c:v>0</c:v>
                </c:pt>
                <c:pt idx="19">
                  <c:v>0.17922702917245001</c:v>
                </c:pt>
                <c:pt idx="20">
                  <c:v>0</c:v>
                </c:pt>
                <c:pt idx="21">
                  <c:v>0</c:v>
                </c:pt>
                <c:pt idx="22">
                  <c:v>0</c:v>
                </c:pt>
                <c:pt idx="23">
                  <c:v>0</c:v>
                </c:pt>
              </c:numCache>
            </c:numRef>
          </c:val>
          <c:smooth val="0"/>
          <c:extLst>
            <c:ext xmlns:c16="http://schemas.microsoft.com/office/drawing/2014/chart" uri="{C3380CC4-5D6E-409C-BE32-E72D297353CC}">
              <c16:uniqueId val="{00000000-E9BA-46D4-82D1-82A64EC393B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0.10370754472388</c:v>
                </c:pt>
                <c:pt idx="6">
                  <c:v>4.8149931478944002E-2</c:v>
                </c:pt>
                <c:pt idx="7">
                  <c:v>1.9136511228811E-2</c:v>
                </c:pt>
                <c:pt idx="8">
                  <c:v>3.0640865486600999E-2</c:v>
                </c:pt>
                <c:pt idx="9">
                  <c:v>3.4921928325387999E-2</c:v>
                </c:pt>
                <c:pt idx="10">
                  <c:v>5.0001851920442E-2</c:v>
                </c:pt>
                <c:pt idx="11">
                  <c:v>5.5557613244935002E-2</c:v>
                </c:pt>
                <c:pt idx="12">
                  <c:v>5.0742620097041002E-2</c:v>
                </c:pt>
                <c:pt idx="13">
                  <c:v>4.0742249712951997E-2</c:v>
                </c:pt>
                <c:pt idx="14">
                  <c:v>3.5186488388459003E-2</c:v>
                </c:pt>
                <c:pt idx="15">
                  <c:v>3.6421102016124002E-2</c:v>
                </c:pt>
                <c:pt idx="16">
                  <c:v>2.4074965739472001E-2</c:v>
                </c:pt>
                <c:pt idx="17">
                  <c:v>5.2779732582687998E-2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9BA-46D4-82D1-82A64EC393B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0.21021176152688001</c:v>
                </c:pt>
                <c:pt idx="6">
                  <c:v>0.17881907880358</c:v>
                </c:pt>
                <c:pt idx="7">
                  <c:v>6.1858155408349998E-2</c:v>
                </c:pt>
                <c:pt idx="8">
                  <c:v>1.3245857689153999E-2</c:v>
                </c:pt>
                <c:pt idx="9">
                  <c:v>7.5501388828179E-3</c:v>
                </c:pt>
                <c:pt idx="10">
                  <c:v>7.9475146134925009E-3</c:v>
                </c:pt>
                <c:pt idx="11">
                  <c:v>0</c:v>
                </c:pt>
                <c:pt idx="12">
                  <c:v>6.4374868369289004E-2</c:v>
                </c:pt>
                <c:pt idx="13">
                  <c:v>3.1790058453970003E-2</c:v>
                </c:pt>
                <c:pt idx="14">
                  <c:v>5.8016856678495002E-2</c:v>
                </c:pt>
                <c:pt idx="15">
                  <c:v>1.2583564804695999E-2</c:v>
                </c:pt>
                <c:pt idx="16">
                  <c:v>1.1921271920238999E-3</c:v>
                </c:pt>
                <c:pt idx="17">
                  <c:v>5.5632602294446998E-3</c:v>
                </c:pt>
                <c:pt idx="18">
                  <c:v>7.1527631521432003E-3</c:v>
                </c:pt>
                <c:pt idx="19">
                  <c:v>2.1855665187103999E-2</c:v>
                </c:pt>
                <c:pt idx="20">
                  <c:v>0</c:v>
                </c:pt>
                <c:pt idx="21">
                  <c:v>0</c:v>
                </c:pt>
                <c:pt idx="22">
                  <c:v>0</c:v>
                </c:pt>
                <c:pt idx="23">
                  <c:v>0</c:v>
                </c:pt>
              </c:numCache>
            </c:numRef>
          </c:val>
          <c:smooth val="0"/>
          <c:extLst>
            <c:ext xmlns:c16="http://schemas.microsoft.com/office/drawing/2014/chart" uri="{C3380CC4-5D6E-409C-BE32-E72D297353CC}">
              <c16:uniqueId val="{00000002-E9BA-46D4-82D1-82A64EC393B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1.240059837808E-2</c:v>
                </c:pt>
                <c:pt idx="8">
                  <c:v>3.8242208150088997E-2</c:v>
                </c:pt>
                <c:pt idx="9">
                  <c:v>2.2636012912369E-2</c:v>
                </c:pt>
                <c:pt idx="10">
                  <c:v>0</c:v>
                </c:pt>
                <c:pt idx="11">
                  <c:v>0.24013857176600001</c:v>
                </c:pt>
                <c:pt idx="12">
                  <c:v>0.10136997086844</c:v>
                </c:pt>
                <c:pt idx="13">
                  <c:v>5.4129596094795999E-2</c:v>
                </c:pt>
                <c:pt idx="14">
                  <c:v>6.1018817415951998E-2</c:v>
                </c:pt>
                <c:pt idx="15">
                  <c:v>8.6115266514447994E-2</c:v>
                </c:pt>
                <c:pt idx="16">
                  <c:v>0</c:v>
                </c:pt>
                <c:pt idx="17">
                  <c:v>3.8382804503582002E-2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9BA-46D4-82D1-82A64EC393B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4.7985220552070003E-2</c:v>
                </c:pt>
                <c:pt idx="7">
                  <c:v>2.6871723509159E-2</c:v>
                </c:pt>
                <c:pt idx="8">
                  <c:v>5.0984296836573996E-3</c:v>
                </c:pt>
                <c:pt idx="9">
                  <c:v>0.11919186033559</c:v>
                </c:pt>
                <c:pt idx="10">
                  <c:v>8.8472750392878993E-3</c:v>
                </c:pt>
                <c:pt idx="11">
                  <c:v>3.7788361184755002E-2</c:v>
                </c:pt>
                <c:pt idx="12">
                  <c:v>1.1096582252666E-2</c:v>
                </c:pt>
                <c:pt idx="13">
                  <c:v>3.2390023872647E-2</c:v>
                </c:pt>
                <c:pt idx="14">
                  <c:v>0.10436785470075</c:v>
                </c:pt>
                <c:pt idx="15">
                  <c:v>3.4789284900251002E-2</c:v>
                </c:pt>
                <c:pt idx="16">
                  <c:v>1.7994457707026E-3</c:v>
                </c:pt>
                <c:pt idx="17">
                  <c:v>6.1481063832339996E-3</c:v>
                </c:pt>
                <c:pt idx="18">
                  <c:v>1.1396489881117E-2</c:v>
                </c:pt>
                <c:pt idx="19">
                  <c:v>1.5595196679422999E-2</c:v>
                </c:pt>
                <c:pt idx="20">
                  <c:v>0</c:v>
                </c:pt>
                <c:pt idx="21">
                  <c:v>0</c:v>
                </c:pt>
                <c:pt idx="22">
                  <c:v>0</c:v>
                </c:pt>
                <c:pt idx="23">
                  <c:v>0</c:v>
                </c:pt>
              </c:numCache>
            </c:numRef>
          </c:val>
          <c:smooth val="0"/>
          <c:extLst>
            <c:ext xmlns:c16="http://schemas.microsoft.com/office/drawing/2014/chart" uri="{C3380CC4-5D6E-409C-BE32-E72D297353CC}">
              <c16:uniqueId val="{00000004-E9BA-46D4-82D1-82A64EC393B2}"/>
            </c:ext>
          </c:extLst>
        </c:ser>
        <c:dLbls>
          <c:showLegendKey val="0"/>
          <c:showVal val="0"/>
          <c:showCatName val="0"/>
          <c:showSerName val="0"/>
          <c:showPercent val="0"/>
          <c:showBubbleSize val="0"/>
        </c:dLbls>
        <c:smooth val="0"/>
        <c:axId val="399111704"/>
        <c:axId val="399112032"/>
      </c:lineChart>
      <c:catAx>
        <c:axId val="39911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2032"/>
        <c:crosses val="autoZero"/>
        <c:auto val="1"/>
        <c:lblAlgn val="ctr"/>
        <c:lblOffset val="100"/>
        <c:noMultiLvlLbl val="0"/>
      </c:catAx>
      <c:valAx>
        <c:axId val="39911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1</c:v>
                </c:pt>
                <c:pt idx="6">
                  <c:v>7</c:v>
                </c:pt>
                <c:pt idx="7">
                  <c:v>3</c:v>
                </c:pt>
                <c:pt idx="8">
                  <c:v>3</c:v>
                </c:pt>
                <c:pt idx="9">
                  <c:v>1</c:v>
                </c:pt>
                <c:pt idx="10">
                  <c:v>5</c:v>
                </c:pt>
                <c:pt idx="11">
                  <c:v>0</c:v>
                </c:pt>
                <c:pt idx="12">
                  <c:v>2</c:v>
                </c:pt>
                <c:pt idx="13">
                  <c:v>1</c:v>
                </c:pt>
                <c:pt idx="14">
                  <c:v>3</c:v>
                </c:pt>
                <c:pt idx="15">
                  <c:v>1</c:v>
                </c:pt>
                <c:pt idx="16">
                  <c:v>3</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2E0F-468A-BAE7-D715E036A21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2</c:v>
                </c:pt>
                <c:pt idx="6">
                  <c:v>7</c:v>
                </c:pt>
                <c:pt idx="7">
                  <c:v>6</c:v>
                </c:pt>
                <c:pt idx="8">
                  <c:v>11</c:v>
                </c:pt>
                <c:pt idx="9">
                  <c:v>7</c:v>
                </c:pt>
                <c:pt idx="10">
                  <c:v>2</c:v>
                </c:pt>
                <c:pt idx="11">
                  <c:v>2</c:v>
                </c:pt>
                <c:pt idx="12">
                  <c:v>5</c:v>
                </c:pt>
                <c:pt idx="13">
                  <c:v>3</c:v>
                </c:pt>
                <c:pt idx="14">
                  <c:v>1</c:v>
                </c:pt>
                <c:pt idx="15">
                  <c:v>3</c:v>
                </c:pt>
                <c:pt idx="16">
                  <c:v>1</c:v>
                </c:pt>
                <c:pt idx="17">
                  <c:v>10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E0F-468A-BAE7-D715E036A21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2</c:v>
                </c:pt>
                <c:pt idx="6">
                  <c:v>1</c:v>
                </c:pt>
                <c:pt idx="7">
                  <c:v>3</c:v>
                </c:pt>
                <c:pt idx="8">
                  <c:v>6</c:v>
                </c:pt>
                <c:pt idx="9">
                  <c:v>2</c:v>
                </c:pt>
                <c:pt idx="10">
                  <c:v>5</c:v>
                </c:pt>
                <c:pt idx="11">
                  <c:v>0</c:v>
                </c:pt>
                <c:pt idx="12">
                  <c:v>2</c:v>
                </c:pt>
                <c:pt idx="13">
                  <c:v>3</c:v>
                </c:pt>
                <c:pt idx="14">
                  <c:v>3</c:v>
                </c:pt>
                <c:pt idx="15">
                  <c:v>6</c:v>
                </c:pt>
                <c:pt idx="16">
                  <c:v>1</c:v>
                </c:pt>
                <c:pt idx="17">
                  <c:v>2</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2E0F-468A-BAE7-D715E036A21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5</c:v>
                </c:pt>
                <c:pt idx="8">
                  <c:v>7</c:v>
                </c:pt>
                <c:pt idx="9">
                  <c:v>3</c:v>
                </c:pt>
                <c:pt idx="10">
                  <c:v>0</c:v>
                </c:pt>
                <c:pt idx="11">
                  <c:v>2</c:v>
                </c:pt>
                <c:pt idx="12">
                  <c:v>1</c:v>
                </c:pt>
                <c:pt idx="13">
                  <c:v>1</c:v>
                </c:pt>
                <c:pt idx="14">
                  <c:v>1</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E0F-468A-BAE7-D715E036A21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1</c:v>
                </c:pt>
                <c:pt idx="7">
                  <c:v>5</c:v>
                </c:pt>
                <c:pt idx="8">
                  <c:v>2</c:v>
                </c:pt>
                <c:pt idx="9">
                  <c:v>7</c:v>
                </c:pt>
                <c:pt idx="10">
                  <c:v>4</c:v>
                </c:pt>
                <c:pt idx="11">
                  <c:v>9</c:v>
                </c:pt>
                <c:pt idx="12">
                  <c:v>4</c:v>
                </c:pt>
                <c:pt idx="13">
                  <c:v>3</c:v>
                </c:pt>
                <c:pt idx="14">
                  <c:v>14</c:v>
                </c:pt>
                <c:pt idx="15">
                  <c:v>1</c:v>
                </c:pt>
                <c:pt idx="16">
                  <c:v>1</c:v>
                </c:pt>
                <c:pt idx="17">
                  <c:v>4</c:v>
                </c:pt>
                <c:pt idx="18">
                  <c:v>7</c:v>
                </c:pt>
                <c:pt idx="19">
                  <c:v>4</c:v>
                </c:pt>
                <c:pt idx="20">
                  <c:v>0</c:v>
                </c:pt>
                <c:pt idx="21">
                  <c:v>0</c:v>
                </c:pt>
                <c:pt idx="22">
                  <c:v>0</c:v>
                </c:pt>
                <c:pt idx="23">
                  <c:v>0</c:v>
                </c:pt>
              </c:numCache>
            </c:numRef>
          </c:val>
          <c:smooth val="0"/>
          <c:extLst>
            <c:ext xmlns:c16="http://schemas.microsoft.com/office/drawing/2014/chart" uri="{C3380CC4-5D6E-409C-BE32-E72D297353CC}">
              <c16:uniqueId val="{00000004-2E0F-468A-BAE7-D715E036A212}"/>
            </c:ext>
          </c:extLst>
        </c:ser>
        <c:dLbls>
          <c:showLegendKey val="0"/>
          <c:showVal val="0"/>
          <c:showCatName val="0"/>
          <c:showSerName val="0"/>
          <c:showPercent val="0"/>
          <c:showBubbleSize val="0"/>
        </c:dLbls>
        <c:smooth val="0"/>
        <c:axId val="399109408"/>
        <c:axId val="399115968"/>
      </c:lineChart>
      <c:catAx>
        <c:axId val="39910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5968"/>
        <c:crosses val="autoZero"/>
        <c:auto val="1"/>
        <c:lblAlgn val="ctr"/>
        <c:lblOffset val="100"/>
        <c:noMultiLvlLbl val="0"/>
      </c:catAx>
      <c:valAx>
        <c:axId val="39911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0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0">
                  <c:v>0.30105727773985003</c:v>
                </c:pt>
                <c:pt idx="1">
                  <c:v>0.65267059872051003</c:v>
                </c:pt>
                <c:pt idx="2">
                  <c:v>0.23432066944373001</c:v>
                </c:pt>
                <c:pt idx="3">
                  <c:v>0</c:v>
                </c:pt>
              </c:numCache>
            </c:numRef>
          </c:val>
          <c:extLst>
            <c:ext xmlns:c16="http://schemas.microsoft.com/office/drawing/2014/chart" uri="{C3380CC4-5D6E-409C-BE32-E72D297353CC}">
              <c16:uniqueId val="{00000000-11DF-4802-A5FB-43EB7D49EE4C}"/>
            </c:ext>
          </c:extLst>
        </c:ser>
        <c:ser>
          <c:idx val="1"/>
          <c:order val="1"/>
          <c:tx>
            <c:strRef>
              <c:f>Sheet1!$C$1</c:f>
              <c:strCache>
                <c:ptCount val="1"/>
                <c:pt idx="0">
                  <c:v>Banco Sabadell</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pt idx="0">
                  <c:v>3.6437082799373001E-2</c:v>
                </c:pt>
                <c:pt idx="1">
                  <c:v>4.1969621460709997E-2</c:v>
                </c:pt>
                <c:pt idx="2">
                  <c:v>5.1086724507445003E-2</c:v>
                </c:pt>
                <c:pt idx="3">
                  <c:v>1.8505077920514E-2</c:v>
                </c:pt>
              </c:numCache>
            </c:numRef>
          </c:val>
          <c:extLst>
            <c:ext xmlns:c16="http://schemas.microsoft.com/office/drawing/2014/chart" uri="{C3380CC4-5D6E-409C-BE32-E72D297353CC}">
              <c16:uniqueId val="{00000001-11DF-4802-A5FB-43EB7D49EE4C}"/>
            </c:ext>
          </c:extLst>
        </c:ser>
        <c:ser>
          <c:idx val="2"/>
          <c:order val="2"/>
          <c:tx>
            <c:strRef>
              <c:f>Sheet1!$D$1</c:f>
              <c:strCache>
                <c:ptCount val="1"/>
                <c:pt idx="0">
                  <c:v>ING España</c:v>
                </c:pt>
              </c:strCache>
            </c:strRef>
          </c:tx>
          <c:spPr>
            <a:solidFill>
              <a:schemeClr val="accent3"/>
            </a:solidFill>
            <a:ln>
              <a:noFill/>
            </a:ln>
            <a:effectLst/>
          </c:spPr>
          <c:invertIfNegative val="0"/>
          <c:cat>
            <c:strRef>
              <c:f>Sheet1!$A$2:$A$5</c:f>
              <c:strCache>
                <c:ptCount val="4"/>
                <c:pt idx="0">
                  <c:v>Link</c:v>
                </c:pt>
                <c:pt idx="1">
                  <c:v>Photo</c:v>
                </c:pt>
                <c:pt idx="2">
                  <c:v>Video</c:v>
                </c:pt>
                <c:pt idx="3">
                  <c:v>Status</c:v>
                </c:pt>
              </c:strCache>
            </c:strRef>
          </c:cat>
          <c:val>
            <c:numRef>
              <c:f>Sheet1!$D$2:$D$5</c:f>
              <c:numCache>
                <c:formatCode>General</c:formatCode>
                <c:ptCount val="4"/>
                <c:pt idx="0">
                  <c:v>1.2436505131121999E-2</c:v>
                </c:pt>
                <c:pt idx="1">
                  <c:v>2.5486681487380002E-2</c:v>
                </c:pt>
                <c:pt idx="2">
                  <c:v>1.3775007860029999E-2</c:v>
                </c:pt>
                <c:pt idx="3">
                  <c:v>0.15952477560487999</c:v>
                </c:pt>
              </c:numCache>
            </c:numRef>
          </c:val>
          <c:extLst>
            <c:ext xmlns:c16="http://schemas.microsoft.com/office/drawing/2014/chart" uri="{C3380CC4-5D6E-409C-BE32-E72D297353CC}">
              <c16:uniqueId val="{00000002-11DF-4802-A5FB-43EB7D49EE4C}"/>
            </c:ext>
          </c:extLst>
        </c:ser>
        <c:ser>
          <c:idx val="3"/>
          <c:order val="3"/>
          <c:tx>
            <c:strRef>
              <c:f>Sheet1!$E$1</c:f>
              <c:strCache>
                <c:ptCount val="1"/>
                <c:pt idx="0">
                  <c:v>bankinter</c:v>
                </c:pt>
              </c:strCache>
            </c:strRef>
          </c:tx>
          <c:spPr>
            <a:solidFill>
              <a:schemeClr val="accent4"/>
            </a:solidFill>
            <a:ln>
              <a:noFill/>
            </a:ln>
            <a:effectLst/>
          </c:spPr>
          <c:invertIfNegative val="0"/>
          <c:cat>
            <c:strRef>
              <c:f>Sheet1!$A$2:$A$5</c:f>
              <c:strCache>
                <c:ptCount val="4"/>
                <c:pt idx="0">
                  <c:v>Link</c:v>
                </c:pt>
                <c:pt idx="1">
                  <c:v>Photo</c:v>
                </c:pt>
                <c:pt idx="2">
                  <c:v>Video</c:v>
                </c:pt>
                <c:pt idx="3">
                  <c:v>Status</c:v>
                </c:pt>
              </c:strCache>
            </c:strRef>
          </c:cat>
          <c:val>
            <c:numRef>
              <c:f>Sheet1!$E$2:$E$5</c:f>
              <c:numCache>
                <c:formatCode>General</c:formatCode>
                <c:ptCount val="4"/>
                <c:pt idx="0">
                  <c:v>5.7606539650670002E-2</c:v>
                </c:pt>
                <c:pt idx="1">
                  <c:v>3.8345443283156998E-2</c:v>
                </c:pt>
                <c:pt idx="2">
                  <c:v>0</c:v>
                </c:pt>
                <c:pt idx="3">
                  <c:v>0</c:v>
                </c:pt>
              </c:numCache>
            </c:numRef>
          </c:val>
          <c:extLst>
            <c:ext xmlns:c16="http://schemas.microsoft.com/office/drawing/2014/chart" uri="{C3380CC4-5D6E-409C-BE32-E72D297353CC}">
              <c16:uniqueId val="{00000003-11DF-4802-A5FB-43EB7D49EE4C}"/>
            </c:ext>
          </c:extLst>
        </c:ser>
        <c:ser>
          <c:idx val="4"/>
          <c:order val="4"/>
          <c:tx>
            <c:strRef>
              <c:f>Sheet1!$F$1</c:f>
              <c:strCache>
                <c:ptCount val="1"/>
                <c:pt idx="0">
                  <c:v>BBVA España</c:v>
                </c:pt>
              </c:strCache>
            </c:strRef>
          </c:tx>
          <c:spPr>
            <a:solidFill>
              <a:schemeClr val="accent5"/>
            </a:solidFill>
            <a:ln>
              <a:noFill/>
            </a:ln>
            <a:effectLst/>
          </c:spPr>
          <c:invertIfNegative val="0"/>
          <c:cat>
            <c:strRef>
              <c:f>Sheet1!$A$2:$A$5</c:f>
              <c:strCache>
                <c:ptCount val="4"/>
                <c:pt idx="0">
                  <c:v>Link</c:v>
                </c:pt>
                <c:pt idx="1">
                  <c:v>Photo</c:v>
                </c:pt>
                <c:pt idx="2">
                  <c:v>Video</c:v>
                </c:pt>
                <c:pt idx="3">
                  <c:v>Status</c:v>
                </c:pt>
              </c:strCache>
            </c:strRef>
          </c:cat>
          <c:val>
            <c:numRef>
              <c:f>Sheet1!$F$2:$F$5</c:f>
              <c:numCache>
                <c:formatCode>General</c:formatCode>
                <c:ptCount val="4"/>
                <c:pt idx="0">
                  <c:v>3.4682688091055999E-2</c:v>
                </c:pt>
                <c:pt idx="1">
                  <c:v>1.4862223958942E-2</c:v>
                </c:pt>
                <c:pt idx="2">
                  <c:v>7.1348065168902006E-2</c:v>
                </c:pt>
                <c:pt idx="3">
                  <c:v>0</c:v>
                </c:pt>
              </c:numCache>
            </c:numRef>
          </c:val>
          <c:extLst>
            <c:ext xmlns:c16="http://schemas.microsoft.com/office/drawing/2014/chart" uri="{C3380CC4-5D6E-409C-BE32-E72D297353CC}">
              <c16:uniqueId val="{00000004-11DF-4802-A5FB-43EB7D49EE4C}"/>
            </c:ext>
          </c:extLst>
        </c:ser>
        <c:dLbls>
          <c:showLegendKey val="0"/>
          <c:showVal val="0"/>
          <c:showCatName val="0"/>
          <c:showSerName val="0"/>
          <c:showPercent val="0"/>
          <c:showBubbleSize val="0"/>
        </c:dLbls>
        <c:gapWidth val="219"/>
        <c:overlap val="-27"/>
        <c:axId val="399113016"/>
        <c:axId val="399113672"/>
      </c:barChart>
      <c:catAx>
        <c:axId val="39911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3672"/>
        <c:crosses val="autoZero"/>
        <c:auto val="1"/>
        <c:lblAlgn val="ctr"/>
        <c:lblOffset val="100"/>
        <c:noMultiLvlLbl val="0"/>
      </c:catAx>
      <c:valAx>
        <c:axId val="39911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15691</c:v>
                </c:pt>
                <c:pt idx="1">
                  <c:v>1002</c:v>
                </c:pt>
                <c:pt idx="2">
                  <c:v>1803</c:v>
                </c:pt>
                <c:pt idx="3">
                  <c:v>855</c:v>
                </c:pt>
                <c:pt idx="4">
                  <c:v>2546</c:v>
                </c:pt>
              </c:numCache>
            </c:numRef>
          </c:val>
          <c:extLst>
            <c:ext xmlns:c16="http://schemas.microsoft.com/office/drawing/2014/chart" uri="{C3380CC4-5D6E-409C-BE32-E72D297353CC}">
              <c16:uniqueId val="{00000000-A199-48ED-ADDC-D073C50F2925}"/>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708</c:v>
                </c:pt>
                <c:pt idx="1">
                  <c:v>32</c:v>
                </c:pt>
                <c:pt idx="2">
                  <c:v>82</c:v>
                </c:pt>
                <c:pt idx="3">
                  <c:v>19</c:v>
                </c:pt>
                <c:pt idx="4">
                  <c:v>127</c:v>
                </c:pt>
              </c:numCache>
            </c:numRef>
          </c:val>
          <c:extLst>
            <c:ext xmlns:c16="http://schemas.microsoft.com/office/drawing/2014/chart" uri="{C3380CC4-5D6E-409C-BE32-E72D297353CC}">
              <c16:uniqueId val="{00000001-A199-48ED-ADDC-D073C50F2925}"/>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131</c:v>
                </c:pt>
                <c:pt idx="1">
                  <c:v>2</c:v>
                </c:pt>
                <c:pt idx="2">
                  <c:v>29</c:v>
                </c:pt>
                <c:pt idx="3">
                  <c:v>1</c:v>
                </c:pt>
                <c:pt idx="4">
                  <c:v>37</c:v>
                </c:pt>
              </c:numCache>
            </c:numRef>
          </c:val>
          <c:extLst>
            <c:ext xmlns:c16="http://schemas.microsoft.com/office/drawing/2014/chart" uri="{C3380CC4-5D6E-409C-BE32-E72D297353CC}">
              <c16:uniqueId val="{00000002-A199-48ED-ADDC-D073C50F2925}"/>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70</c:v>
                </c:pt>
                <c:pt idx="1">
                  <c:v>0</c:v>
                </c:pt>
                <c:pt idx="2">
                  <c:v>79</c:v>
                </c:pt>
                <c:pt idx="3">
                  <c:v>5</c:v>
                </c:pt>
                <c:pt idx="4">
                  <c:v>5</c:v>
                </c:pt>
              </c:numCache>
            </c:numRef>
          </c:val>
          <c:extLst>
            <c:ext xmlns:c16="http://schemas.microsoft.com/office/drawing/2014/chart" uri="{C3380CC4-5D6E-409C-BE32-E72D297353CC}">
              <c16:uniqueId val="{00000003-A199-48ED-ADDC-D073C50F2925}"/>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Sheet1!$F$2:$F$6</c:f>
              <c:numCache>
                <c:formatCode>General</c:formatCode>
                <c:ptCount val="5"/>
                <c:pt idx="0">
                  <c:v>31</c:v>
                </c:pt>
                <c:pt idx="1">
                  <c:v>0</c:v>
                </c:pt>
                <c:pt idx="2">
                  <c:v>25</c:v>
                </c:pt>
                <c:pt idx="3">
                  <c:v>1</c:v>
                </c:pt>
                <c:pt idx="4">
                  <c:v>5</c:v>
                </c:pt>
              </c:numCache>
            </c:numRef>
          </c:val>
          <c:extLst>
            <c:ext xmlns:c16="http://schemas.microsoft.com/office/drawing/2014/chart" uri="{C3380CC4-5D6E-409C-BE32-E72D297353CC}">
              <c16:uniqueId val="{00000004-A199-48ED-ADDC-D073C50F2925}"/>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Sheet1!$G$2:$G$6</c:f>
              <c:numCache>
                <c:formatCode>General</c:formatCode>
                <c:ptCount val="5"/>
                <c:pt idx="0">
                  <c:v>400</c:v>
                </c:pt>
                <c:pt idx="1">
                  <c:v>3</c:v>
                </c:pt>
                <c:pt idx="2">
                  <c:v>177</c:v>
                </c:pt>
                <c:pt idx="3">
                  <c:v>5</c:v>
                </c:pt>
                <c:pt idx="4">
                  <c:v>101</c:v>
                </c:pt>
              </c:numCache>
            </c:numRef>
          </c:val>
          <c:extLst>
            <c:ext xmlns:c16="http://schemas.microsoft.com/office/drawing/2014/chart" uri="{C3380CC4-5D6E-409C-BE32-E72D297353CC}">
              <c16:uniqueId val="{00000005-A199-48ED-ADDC-D073C50F292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Sheet1!$H$2:$H$6</c:f>
              <c:numCache>
                <c:formatCode>General</c:formatCode>
                <c:ptCount val="5"/>
                <c:pt idx="0">
                  <c:v>1927</c:v>
                </c:pt>
                <c:pt idx="1">
                  <c:v>168</c:v>
                </c:pt>
                <c:pt idx="2">
                  <c:v>1193</c:v>
                </c:pt>
                <c:pt idx="3">
                  <c:v>89</c:v>
                </c:pt>
                <c:pt idx="4">
                  <c:v>1142</c:v>
                </c:pt>
              </c:numCache>
            </c:numRef>
          </c:val>
          <c:extLst>
            <c:ext xmlns:c16="http://schemas.microsoft.com/office/drawing/2014/chart" uri="{C3380CC4-5D6E-409C-BE32-E72D297353CC}">
              <c16:uniqueId val="{00000006-A199-48ED-ADDC-D073C50F292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Sheet1!$I$2:$I$6</c:f>
              <c:numCache>
                <c:formatCode>General</c:formatCode>
                <c:ptCount val="5"/>
                <c:pt idx="0">
                  <c:v>1516</c:v>
                </c:pt>
                <c:pt idx="1">
                  <c:v>156</c:v>
                </c:pt>
                <c:pt idx="2">
                  <c:v>221</c:v>
                </c:pt>
                <c:pt idx="3">
                  <c:v>351</c:v>
                </c:pt>
                <c:pt idx="4">
                  <c:v>1386</c:v>
                </c:pt>
              </c:numCache>
            </c:numRef>
          </c:val>
          <c:extLst>
            <c:ext xmlns:c16="http://schemas.microsoft.com/office/drawing/2014/chart" uri="{C3380CC4-5D6E-409C-BE32-E72D297353CC}">
              <c16:uniqueId val="{00000007-A199-48ED-ADDC-D073C50F2925}"/>
            </c:ext>
          </c:extLst>
        </c:ser>
        <c:dLbls>
          <c:showLegendKey val="0"/>
          <c:showVal val="0"/>
          <c:showCatName val="0"/>
          <c:showSerName val="0"/>
          <c:showPercent val="0"/>
          <c:showBubbleSize val="0"/>
        </c:dLbls>
        <c:gapWidth val="150"/>
        <c:overlap val="100"/>
        <c:axId val="329466400"/>
        <c:axId val="329466728"/>
      </c:barChart>
      <c:catAx>
        <c:axId val="32946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6728"/>
        <c:crosses val="autoZero"/>
        <c:auto val="1"/>
        <c:lblAlgn val="ctr"/>
        <c:lblOffset val="100"/>
        <c:noMultiLvlLbl val="0"/>
      </c:catAx>
      <c:valAx>
        <c:axId val="329466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0</c:v>
                </c:pt>
                <c:pt idx="2">
                  <c:v>0</c:v>
                </c:pt>
                <c:pt idx="3">
                  <c:v>0</c:v>
                </c:pt>
                <c:pt idx="4">
                  <c:v>2</c:v>
                </c:pt>
              </c:numCache>
            </c:numRef>
          </c:val>
          <c:extLst>
            <c:ext xmlns:c16="http://schemas.microsoft.com/office/drawing/2014/chart" uri="{C3380CC4-5D6E-409C-BE32-E72D297353CC}">
              <c16:uniqueId val="{00000000-C640-4128-B700-2A70A96169CD}"/>
            </c:ext>
          </c:extLst>
        </c:ser>
        <c:ser>
          <c:idx val="1"/>
          <c:order val="1"/>
          <c:tx>
            <c:strRef>
              <c:f>Sheet1!$C$1</c:f>
              <c:strCache>
                <c:ptCount val="1"/>
                <c:pt idx="0">
                  <c:v>Banco Sabadell</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C640-4128-B700-2A70A96169CD}"/>
            </c:ext>
          </c:extLst>
        </c:ser>
        <c:ser>
          <c:idx val="2"/>
          <c:order val="2"/>
          <c:tx>
            <c:strRef>
              <c:f>Sheet1!$D$1</c:f>
              <c:strCache>
                <c:ptCount val="1"/>
                <c:pt idx="0">
                  <c:v>ING España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5</c:v>
                </c:pt>
                <c:pt idx="1">
                  <c:v>2</c:v>
                </c:pt>
                <c:pt idx="2">
                  <c:v>3</c:v>
                </c:pt>
                <c:pt idx="3">
                  <c:v>1</c:v>
                </c:pt>
                <c:pt idx="4">
                  <c:v>9</c:v>
                </c:pt>
              </c:numCache>
            </c:numRef>
          </c:val>
          <c:extLst>
            <c:ext xmlns:c16="http://schemas.microsoft.com/office/drawing/2014/chart" uri="{C3380CC4-5D6E-409C-BE32-E72D297353CC}">
              <c16:uniqueId val="{00000002-C640-4128-B700-2A70A96169CD}"/>
            </c:ext>
          </c:extLst>
        </c:ser>
        <c:ser>
          <c:idx val="3"/>
          <c:order val="3"/>
          <c:tx>
            <c:strRef>
              <c:f>Sheet1!$E$1</c:f>
              <c:strCache>
                <c:ptCount val="1"/>
                <c:pt idx="0">
                  <c:v>bankinter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C640-4128-B700-2A70A96169CD}"/>
            </c:ext>
          </c:extLst>
        </c:ser>
        <c:ser>
          <c:idx val="4"/>
          <c:order val="4"/>
          <c:tx>
            <c:strRef>
              <c:f>Sheet1!$F$1</c:f>
              <c:strCache>
                <c:ptCount val="1"/>
                <c:pt idx="0">
                  <c:v>BBVA España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C640-4128-B700-2A70A96169CD}"/>
            </c:ext>
          </c:extLst>
        </c:ser>
        <c:dLbls>
          <c:showLegendKey val="0"/>
          <c:showVal val="0"/>
          <c:showCatName val="0"/>
          <c:showSerName val="0"/>
          <c:showPercent val="0"/>
          <c:showBubbleSize val="0"/>
        </c:dLbls>
        <c:gapWidth val="219"/>
        <c:overlap val="-27"/>
        <c:axId val="431912792"/>
        <c:axId val="431915088"/>
      </c:barChart>
      <c:catAx>
        <c:axId val="43191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5088"/>
        <c:crosses val="autoZero"/>
        <c:auto val="1"/>
        <c:lblAlgn val="ctr"/>
        <c:lblOffset val="100"/>
        <c:noMultiLvlLbl val="0"/>
      </c:catAx>
      <c:valAx>
        <c:axId val="43191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1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3</c:v>
                </c:pt>
                <c:pt idx="5">
                  <c:v>0</c:v>
                </c:pt>
                <c:pt idx="6">
                  <c:v>0</c:v>
                </c:pt>
              </c:numCache>
            </c:numRef>
          </c:val>
          <c:extLst>
            <c:ext xmlns:c16="http://schemas.microsoft.com/office/drawing/2014/chart" uri="{C3380CC4-5D6E-409C-BE32-E72D297353CC}">
              <c16:uniqueId val="{00000000-3897-4673-8A02-EA903102E0A1}"/>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3897-4673-8A02-EA903102E0A1}"/>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3</c:v>
                </c:pt>
                <c:pt idx="3">
                  <c:v>9</c:v>
                </c:pt>
                <c:pt idx="4">
                  <c:v>1</c:v>
                </c:pt>
                <c:pt idx="5">
                  <c:v>1</c:v>
                </c:pt>
                <c:pt idx="6">
                  <c:v>0</c:v>
                </c:pt>
              </c:numCache>
            </c:numRef>
          </c:val>
          <c:extLst>
            <c:ext xmlns:c16="http://schemas.microsoft.com/office/drawing/2014/chart" uri="{C3380CC4-5D6E-409C-BE32-E72D297353CC}">
              <c16:uniqueId val="{00000002-3897-4673-8A02-EA903102E0A1}"/>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3-3897-4673-8A02-EA903102E0A1}"/>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3897-4673-8A02-EA903102E0A1}"/>
            </c:ext>
          </c:extLst>
        </c:ser>
        <c:dLbls>
          <c:showLegendKey val="0"/>
          <c:showVal val="0"/>
          <c:showCatName val="0"/>
          <c:showSerName val="0"/>
          <c:showPercent val="0"/>
          <c:showBubbleSize val="0"/>
        </c:dLbls>
        <c:gapWidth val="219"/>
        <c:overlap val="-27"/>
        <c:axId val="447825256"/>
        <c:axId val="447831160"/>
      </c:barChart>
      <c:catAx>
        <c:axId val="44782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31160"/>
        <c:crosses val="autoZero"/>
        <c:auto val="1"/>
        <c:lblAlgn val="ctr"/>
        <c:lblOffset val="100"/>
        <c:noMultiLvlLbl val="0"/>
      </c:catAx>
      <c:valAx>
        <c:axId val="44783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C45BD-4072-4ABC-87CE-76B8F500456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007DFD3-7AE1-428D-BFB1-F56D790B607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4209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1392-5544-4393-B9DE-CE5FCCDF195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173D400-E251-440A-BA83-75A97FF64BBD}"/>
              </a:ext>
            </a:extLst>
          </p:cNvPr>
          <p:cNvGraphicFramePr>
            <a:graphicFrameLocks noGrp="1"/>
          </p:cNvGraphicFramePr>
          <p:nvPr>
            <p:ph type="tbl" sz="quarter" idx="13"/>
            <p:extLst>
              <p:ext uri="{D42A27DB-BD31-4B8C-83A1-F6EECF244321}">
                <p14:modId xmlns:p14="http://schemas.microsoft.com/office/powerpoint/2010/main" val="4257899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1776570"/>
                    </a:ext>
                  </a:extLst>
                </a:gridCol>
                <a:gridCol w="740664">
                  <a:extLst>
                    <a:ext uri="{9D8B030D-6E8A-4147-A177-3AD203B41FA5}">
                      <a16:colId xmlns:a16="http://schemas.microsoft.com/office/drawing/2014/main" val="1874046446"/>
                    </a:ext>
                  </a:extLst>
                </a:gridCol>
                <a:gridCol w="740664">
                  <a:extLst>
                    <a:ext uri="{9D8B030D-6E8A-4147-A177-3AD203B41FA5}">
                      <a16:colId xmlns:a16="http://schemas.microsoft.com/office/drawing/2014/main" val="1635302388"/>
                    </a:ext>
                  </a:extLst>
                </a:gridCol>
                <a:gridCol w="740664">
                  <a:extLst>
                    <a:ext uri="{9D8B030D-6E8A-4147-A177-3AD203B41FA5}">
                      <a16:colId xmlns:a16="http://schemas.microsoft.com/office/drawing/2014/main" val="4277922635"/>
                    </a:ext>
                  </a:extLst>
                </a:gridCol>
                <a:gridCol w="740664">
                  <a:extLst>
                    <a:ext uri="{9D8B030D-6E8A-4147-A177-3AD203B41FA5}">
                      <a16:colId xmlns:a16="http://schemas.microsoft.com/office/drawing/2014/main" val="3814698179"/>
                    </a:ext>
                  </a:extLst>
                </a:gridCol>
                <a:gridCol w="740664">
                  <a:extLst>
                    <a:ext uri="{9D8B030D-6E8A-4147-A177-3AD203B41FA5}">
                      <a16:colId xmlns:a16="http://schemas.microsoft.com/office/drawing/2014/main" val="2633476784"/>
                    </a:ext>
                  </a:extLst>
                </a:gridCol>
                <a:gridCol w="740664">
                  <a:extLst>
                    <a:ext uri="{9D8B030D-6E8A-4147-A177-3AD203B41FA5}">
                      <a16:colId xmlns:a16="http://schemas.microsoft.com/office/drawing/2014/main" val="554261668"/>
                    </a:ext>
                  </a:extLst>
                </a:gridCol>
                <a:gridCol w="740664">
                  <a:extLst>
                    <a:ext uri="{9D8B030D-6E8A-4147-A177-3AD203B41FA5}">
                      <a16:colId xmlns:a16="http://schemas.microsoft.com/office/drawing/2014/main" val="4141114377"/>
                    </a:ext>
                  </a:extLst>
                </a:gridCol>
                <a:gridCol w="740664">
                  <a:extLst>
                    <a:ext uri="{9D8B030D-6E8A-4147-A177-3AD203B41FA5}">
                      <a16:colId xmlns:a16="http://schemas.microsoft.com/office/drawing/2014/main" val="2330041288"/>
                    </a:ext>
                  </a:extLst>
                </a:gridCol>
                <a:gridCol w="740664">
                  <a:extLst>
                    <a:ext uri="{9D8B030D-6E8A-4147-A177-3AD203B41FA5}">
                      <a16:colId xmlns:a16="http://schemas.microsoft.com/office/drawing/2014/main" val="22885598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685764"/>
                  </a:ext>
                </a:extLst>
              </a:tr>
              <a:tr h="370840">
                <a:tc>
                  <a:txBody>
                    <a:bodyPr/>
                    <a:lstStyle/>
                    <a:p>
                      <a:r>
                        <a:rPr lang="en-US" sz="1000"/>
                        <a:t>ING España</a:t>
                      </a:r>
                    </a:p>
                  </a:txBody>
                  <a:tcPr/>
                </a:tc>
                <a:tc>
                  <a:txBody>
                    <a:bodyPr/>
                    <a:lstStyle/>
                    <a:p>
                      <a:r>
                        <a:rPr lang="en-US" sz="1000"/>
                        <a:t>252490</a:t>
                      </a:r>
                    </a:p>
                  </a:txBody>
                  <a:tcPr/>
                </a:tc>
                <a:tc>
                  <a:txBody>
                    <a:bodyPr/>
                    <a:lstStyle/>
                    <a:p>
                      <a:r>
                        <a:rPr lang="en-US" sz="1000"/>
                        <a:t>1681</a:t>
                      </a:r>
                    </a:p>
                  </a:txBody>
                  <a:tcPr/>
                </a:tc>
                <a:tc>
                  <a:txBody>
                    <a:bodyPr/>
                    <a:lstStyle/>
                    <a:p>
                      <a:r>
                        <a:rPr lang="en-US" sz="1000"/>
                        <a:t>38</a:t>
                      </a:r>
                    </a:p>
                  </a:txBody>
                  <a:tcPr/>
                </a:tc>
                <a:tc>
                  <a:txBody>
                    <a:bodyPr/>
                    <a:lstStyle/>
                    <a:p>
                      <a:r>
                        <a:rPr lang="en-US" sz="1000"/>
                        <a:t>2195</a:t>
                      </a:r>
                    </a:p>
                  </a:txBody>
                  <a:tcPr/>
                </a:tc>
                <a:tc>
                  <a:txBody>
                    <a:bodyPr/>
                    <a:lstStyle/>
                    <a:p>
                      <a:r>
                        <a:rPr lang="en-US" sz="1000"/>
                        <a:t>1193</a:t>
                      </a:r>
                    </a:p>
                  </a:txBody>
                  <a:tcPr/>
                </a:tc>
                <a:tc>
                  <a:txBody>
                    <a:bodyPr/>
                    <a:lstStyle/>
                    <a:p>
                      <a:r>
                        <a:rPr lang="en-US" sz="1000"/>
                        <a:t>221</a:t>
                      </a:r>
                    </a:p>
                  </a:txBody>
                  <a:tcPr/>
                </a:tc>
                <a:tc>
                  <a:txBody>
                    <a:bodyPr/>
                    <a:lstStyle/>
                    <a:p>
                      <a:r>
                        <a:rPr lang="en-US" sz="1000"/>
                        <a:t>41</a:t>
                      </a:r>
                    </a:p>
                  </a:txBody>
                  <a:tcPr/>
                </a:tc>
                <a:tc>
                  <a:txBody>
                    <a:bodyPr/>
                    <a:lstStyle/>
                    <a:p>
                      <a:r>
                        <a:rPr lang="en-US" sz="1000"/>
                        <a:t>0.0377%</a:t>
                      </a:r>
                    </a:p>
                  </a:txBody>
                  <a:tcPr/>
                </a:tc>
                <a:tc>
                  <a:txBody>
                    <a:bodyPr/>
                    <a:lstStyle/>
                    <a:p>
                      <a:r>
                        <a:rPr lang="en-US" sz="1000"/>
                        <a:t>55.0%</a:t>
                      </a:r>
                    </a:p>
                  </a:txBody>
                  <a:tcPr/>
                </a:tc>
                <a:extLst>
                  <a:ext uri="{0D108BD9-81ED-4DB2-BD59-A6C34878D82A}">
                    <a16:rowId xmlns:a16="http://schemas.microsoft.com/office/drawing/2014/main" val="2954857119"/>
                  </a:ext>
                </a:extLst>
              </a:tr>
              <a:tr h="370840">
                <a:tc>
                  <a:txBody>
                    <a:bodyPr/>
                    <a:lstStyle/>
                    <a:p>
                      <a:r>
                        <a:rPr lang="en-US" sz="1000"/>
                        <a:t>BBVA España</a:t>
                      </a:r>
                    </a:p>
                  </a:txBody>
                  <a:tcPr/>
                </a:tc>
                <a:tc>
                  <a:txBody>
                    <a:bodyPr/>
                    <a:lstStyle/>
                    <a:p>
                      <a:r>
                        <a:rPr lang="en-US" sz="1000"/>
                        <a:t>167787</a:t>
                      </a:r>
                    </a:p>
                  </a:txBody>
                  <a:tcPr/>
                </a:tc>
                <a:tc>
                  <a:txBody>
                    <a:bodyPr/>
                    <a:lstStyle/>
                    <a:p>
                      <a:r>
                        <a:rPr lang="en-US" sz="1000"/>
                        <a:t>2140</a:t>
                      </a:r>
                    </a:p>
                  </a:txBody>
                  <a:tcPr/>
                </a:tc>
                <a:tc>
                  <a:txBody>
                    <a:bodyPr/>
                    <a:lstStyle/>
                    <a:p>
                      <a:r>
                        <a:rPr lang="en-US" sz="1000"/>
                        <a:t>66</a:t>
                      </a:r>
                    </a:p>
                  </a:txBody>
                  <a:tcPr/>
                </a:tc>
                <a:tc>
                  <a:txBody>
                    <a:bodyPr/>
                    <a:lstStyle/>
                    <a:p>
                      <a:r>
                        <a:rPr lang="en-US" sz="1000"/>
                        <a:t>2821</a:t>
                      </a:r>
                    </a:p>
                  </a:txBody>
                  <a:tcPr/>
                </a:tc>
                <a:tc>
                  <a:txBody>
                    <a:bodyPr/>
                    <a:lstStyle/>
                    <a:p>
                      <a:r>
                        <a:rPr lang="en-US" sz="1000"/>
                        <a:t>1142</a:t>
                      </a:r>
                    </a:p>
                  </a:txBody>
                  <a:tcPr/>
                </a:tc>
                <a:tc>
                  <a:txBody>
                    <a:bodyPr/>
                    <a:lstStyle/>
                    <a:p>
                      <a:r>
                        <a:rPr lang="en-US" sz="1000"/>
                        <a:t>1386</a:t>
                      </a:r>
                    </a:p>
                  </a:txBody>
                  <a:tcPr/>
                </a:tc>
                <a:tc>
                  <a:txBody>
                    <a:bodyPr/>
                    <a:lstStyle/>
                    <a:p>
                      <a:r>
                        <a:rPr lang="en-US" sz="1000"/>
                        <a:t>0</a:t>
                      </a:r>
                    </a:p>
                  </a:txBody>
                  <a:tcPr/>
                </a:tc>
                <a:tc>
                  <a:txBody>
                    <a:bodyPr/>
                    <a:lstStyle/>
                    <a:p>
                      <a:r>
                        <a:rPr lang="en-US" sz="1000"/>
                        <a:t>0.0486%</a:t>
                      </a:r>
                    </a:p>
                  </a:txBody>
                  <a:tcPr/>
                </a:tc>
                <a:tc>
                  <a:txBody>
                    <a:bodyPr/>
                    <a:lstStyle/>
                    <a:p>
                      <a:r>
                        <a:rPr lang="en-US" sz="1000"/>
                        <a:t>0.0%</a:t>
                      </a:r>
                    </a:p>
                  </a:txBody>
                  <a:tcPr/>
                </a:tc>
                <a:extLst>
                  <a:ext uri="{0D108BD9-81ED-4DB2-BD59-A6C34878D82A}">
                    <a16:rowId xmlns:a16="http://schemas.microsoft.com/office/drawing/2014/main" val="2704035552"/>
                  </a:ext>
                </a:extLst>
              </a:tr>
              <a:tr h="370840">
                <a:tc>
                  <a:txBody>
                    <a:bodyPr/>
                    <a:lstStyle/>
                    <a:p>
                      <a:r>
                        <a:rPr lang="en-US" sz="1000"/>
                        <a:t>Banco Santander España</a:t>
                      </a:r>
                    </a:p>
                  </a:txBody>
                  <a:tcPr/>
                </a:tc>
                <a:tc>
                  <a:txBody>
                    <a:bodyPr/>
                    <a:lstStyle/>
                    <a:p>
                      <a:r>
                        <a:rPr lang="en-US" sz="1000"/>
                        <a:t>163114</a:t>
                      </a:r>
                    </a:p>
                  </a:txBody>
                  <a:tcPr/>
                </a:tc>
                <a:tc>
                  <a:txBody>
                    <a:bodyPr/>
                    <a:lstStyle/>
                    <a:p>
                      <a:r>
                        <a:rPr lang="en-US" sz="1000"/>
                        <a:t>3735</a:t>
                      </a:r>
                    </a:p>
                  </a:txBody>
                  <a:tcPr/>
                </a:tc>
                <a:tc>
                  <a:txBody>
                    <a:bodyPr/>
                    <a:lstStyle/>
                    <a:p>
                      <a:r>
                        <a:rPr lang="en-US" sz="1000"/>
                        <a:t>32</a:t>
                      </a:r>
                    </a:p>
                  </a:txBody>
                  <a:tcPr/>
                </a:tc>
                <a:tc>
                  <a:txBody>
                    <a:bodyPr/>
                    <a:lstStyle/>
                    <a:p>
                      <a:r>
                        <a:rPr lang="en-US" sz="1000"/>
                        <a:t>17031</a:t>
                      </a:r>
                    </a:p>
                  </a:txBody>
                  <a:tcPr/>
                </a:tc>
                <a:tc>
                  <a:txBody>
                    <a:bodyPr/>
                    <a:lstStyle/>
                    <a:p>
                      <a:r>
                        <a:rPr lang="en-US" sz="1000"/>
                        <a:t>1927</a:t>
                      </a:r>
                    </a:p>
                  </a:txBody>
                  <a:tcPr/>
                </a:tc>
                <a:tc>
                  <a:txBody>
                    <a:bodyPr/>
                    <a:lstStyle/>
                    <a:p>
                      <a:r>
                        <a:rPr lang="en-US" sz="1000"/>
                        <a:t>1516</a:t>
                      </a:r>
                    </a:p>
                  </a:txBody>
                  <a:tcPr/>
                </a:tc>
                <a:tc>
                  <a:txBody>
                    <a:bodyPr/>
                    <a:lstStyle/>
                    <a:p>
                      <a:r>
                        <a:rPr lang="en-US" sz="1000"/>
                        <a:t>24</a:t>
                      </a:r>
                    </a:p>
                  </a:txBody>
                  <a:tcPr/>
                </a:tc>
                <a:tc>
                  <a:txBody>
                    <a:bodyPr/>
                    <a:lstStyle/>
                    <a:p>
                      <a:r>
                        <a:rPr lang="en-US" sz="1000"/>
                        <a:t>0.3968%</a:t>
                      </a:r>
                    </a:p>
                  </a:txBody>
                  <a:tcPr/>
                </a:tc>
                <a:tc>
                  <a:txBody>
                    <a:bodyPr/>
                    <a:lstStyle/>
                    <a:p>
                      <a:r>
                        <a:rPr lang="en-US" sz="1000"/>
                        <a:t>60.0%</a:t>
                      </a:r>
                    </a:p>
                  </a:txBody>
                  <a:tcPr/>
                </a:tc>
                <a:extLst>
                  <a:ext uri="{0D108BD9-81ED-4DB2-BD59-A6C34878D82A}">
                    <a16:rowId xmlns:a16="http://schemas.microsoft.com/office/drawing/2014/main" val="1123048625"/>
                  </a:ext>
                </a:extLst>
              </a:tr>
              <a:tr h="370840">
                <a:tc>
                  <a:txBody>
                    <a:bodyPr/>
                    <a:lstStyle/>
                    <a:p>
                      <a:r>
                        <a:rPr lang="en-US" sz="1000"/>
                        <a:t>bankinter</a:t>
                      </a:r>
                    </a:p>
                  </a:txBody>
                  <a:tcPr/>
                </a:tc>
                <a:tc>
                  <a:txBody>
                    <a:bodyPr/>
                    <a:lstStyle/>
                    <a:p>
                      <a:r>
                        <a:rPr lang="en-US" sz="1000"/>
                        <a:t>102033</a:t>
                      </a:r>
                    </a:p>
                  </a:txBody>
                  <a:tcPr/>
                </a:tc>
                <a:tc>
                  <a:txBody>
                    <a:bodyPr/>
                    <a:lstStyle/>
                    <a:p>
                      <a:r>
                        <a:rPr lang="en-US" sz="1000"/>
                        <a:t>863</a:t>
                      </a:r>
                    </a:p>
                  </a:txBody>
                  <a:tcPr/>
                </a:tc>
                <a:tc>
                  <a:txBody>
                    <a:bodyPr/>
                    <a:lstStyle/>
                    <a:p>
                      <a:r>
                        <a:rPr lang="en-US" sz="1000"/>
                        <a:t>23</a:t>
                      </a:r>
                    </a:p>
                  </a:txBody>
                  <a:tcPr/>
                </a:tc>
                <a:tc>
                  <a:txBody>
                    <a:bodyPr/>
                    <a:lstStyle/>
                    <a:p>
                      <a:r>
                        <a:rPr lang="en-US" sz="1000"/>
                        <a:t>886</a:t>
                      </a:r>
                    </a:p>
                  </a:txBody>
                  <a:tcPr/>
                </a:tc>
                <a:tc>
                  <a:txBody>
                    <a:bodyPr/>
                    <a:lstStyle/>
                    <a:p>
                      <a:r>
                        <a:rPr lang="en-US" sz="1000"/>
                        <a:t>89</a:t>
                      </a:r>
                    </a:p>
                  </a:txBody>
                  <a:tcPr/>
                </a:tc>
                <a:tc>
                  <a:txBody>
                    <a:bodyPr/>
                    <a:lstStyle/>
                    <a:p>
                      <a:r>
                        <a:rPr lang="en-US" sz="1000"/>
                        <a:t>351</a:t>
                      </a:r>
                    </a:p>
                  </a:txBody>
                  <a:tcPr/>
                </a:tc>
                <a:tc>
                  <a:txBody>
                    <a:bodyPr/>
                    <a:lstStyle/>
                    <a:p>
                      <a:r>
                        <a:rPr lang="en-US" sz="1000"/>
                        <a:t>1</a:t>
                      </a:r>
                    </a:p>
                  </a:txBody>
                  <a:tcPr/>
                </a:tc>
                <a:tc>
                  <a:txBody>
                    <a:bodyPr/>
                    <a:lstStyle/>
                    <a:p>
                      <a:r>
                        <a:rPr lang="en-US" sz="1000"/>
                        <a:t>0.0567%</a:t>
                      </a:r>
                    </a:p>
                  </a:txBody>
                  <a:tcPr/>
                </a:tc>
                <a:tc>
                  <a:txBody>
                    <a:bodyPr/>
                    <a:lstStyle/>
                    <a:p>
                      <a:r>
                        <a:rPr lang="en-US" sz="1000"/>
                        <a:t>100.0%</a:t>
                      </a:r>
                    </a:p>
                  </a:txBody>
                  <a:tcPr/>
                </a:tc>
                <a:extLst>
                  <a:ext uri="{0D108BD9-81ED-4DB2-BD59-A6C34878D82A}">
                    <a16:rowId xmlns:a16="http://schemas.microsoft.com/office/drawing/2014/main" val="1177187180"/>
                  </a:ext>
                </a:extLst>
              </a:tr>
              <a:tr h="370840">
                <a:tc>
                  <a:txBody>
                    <a:bodyPr/>
                    <a:lstStyle/>
                    <a:p>
                      <a:r>
                        <a:rPr lang="en-US" sz="1000"/>
                        <a:t>Banco Sabadell</a:t>
                      </a:r>
                    </a:p>
                  </a:txBody>
                  <a:tcPr/>
                </a:tc>
                <a:tc>
                  <a:txBody>
                    <a:bodyPr/>
                    <a:lstStyle/>
                    <a:p>
                      <a:r>
                        <a:rPr lang="en-US" sz="1000"/>
                        <a:t>54084</a:t>
                      </a:r>
                    </a:p>
                  </a:txBody>
                  <a:tcPr/>
                </a:tc>
                <a:tc>
                  <a:txBody>
                    <a:bodyPr/>
                    <a:lstStyle/>
                    <a:p>
                      <a:r>
                        <a:rPr lang="en-US" sz="1000"/>
                        <a:t>172</a:t>
                      </a:r>
                    </a:p>
                  </a:txBody>
                  <a:tcPr/>
                </a:tc>
                <a:tc>
                  <a:txBody>
                    <a:bodyPr/>
                    <a:lstStyle/>
                    <a:p>
                      <a:r>
                        <a:rPr lang="en-US" sz="1000"/>
                        <a:t>60</a:t>
                      </a:r>
                    </a:p>
                  </a:txBody>
                  <a:tcPr/>
                </a:tc>
                <a:tc>
                  <a:txBody>
                    <a:bodyPr/>
                    <a:lstStyle/>
                    <a:p>
                      <a:r>
                        <a:rPr lang="en-US" sz="1000"/>
                        <a:t>1039</a:t>
                      </a:r>
                    </a:p>
                  </a:txBody>
                  <a:tcPr/>
                </a:tc>
                <a:tc>
                  <a:txBody>
                    <a:bodyPr/>
                    <a:lstStyle/>
                    <a:p>
                      <a:r>
                        <a:rPr lang="en-US" sz="1000"/>
                        <a:t>168</a:t>
                      </a:r>
                    </a:p>
                  </a:txBody>
                  <a:tcPr/>
                </a:tc>
                <a:tc>
                  <a:txBody>
                    <a:bodyPr/>
                    <a:lstStyle/>
                    <a:p>
                      <a:r>
                        <a:rPr lang="en-US" sz="1000"/>
                        <a:t>156</a:t>
                      </a:r>
                    </a:p>
                  </a:txBody>
                  <a:tcPr/>
                </a:tc>
                <a:tc>
                  <a:txBody>
                    <a:bodyPr/>
                    <a:lstStyle/>
                    <a:p>
                      <a:r>
                        <a:rPr lang="en-US" sz="1000"/>
                        <a:t>0</a:t>
                      </a:r>
                    </a:p>
                  </a:txBody>
                  <a:tcPr/>
                </a:tc>
                <a:tc>
                  <a:txBody>
                    <a:bodyPr/>
                    <a:lstStyle/>
                    <a:p>
                      <a:r>
                        <a:rPr lang="en-US" sz="1000"/>
                        <a:t>0.0421%</a:t>
                      </a:r>
                    </a:p>
                  </a:txBody>
                  <a:tcPr/>
                </a:tc>
                <a:tc>
                  <a:txBody>
                    <a:bodyPr/>
                    <a:lstStyle/>
                    <a:p>
                      <a:r>
                        <a:rPr lang="en-US" sz="1000"/>
                        <a:t>0.0%</a:t>
                      </a:r>
                    </a:p>
                  </a:txBody>
                  <a:tcPr/>
                </a:tc>
                <a:extLst>
                  <a:ext uri="{0D108BD9-81ED-4DB2-BD59-A6C34878D82A}">
                    <a16:rowId xmlns:a16="http://schemas.microsoft.com/office/drawing/2014/main" val="3061608504"/>
                  </a:ext>
                </a:extLst>
              </a:tr>
            </a:tbl>
          </a:graphicData>
        </a:graphic>
      </p:graphicFrame>
      <p:sp>
        <p:nvSpPr>
          <p:cNvPr id="4" name="Text Placeholder 3">
            <a:extLst>
              <a:ext uri="{FF2B5EF4-FFF2-40B4-BE49-F238E27FC236}">
                <a16:creationId xmlns:a16="http://schemas.microsoft.com/office/drawing/2014/main" id="{79F65652-126F-4619-914F-DBA1BF464C77}"/>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406403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55DC4-F2D7-4458-8D94-9A55A099940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77523C4-6103-423C-823C-FC4E7CE71821}"/>
              </a:ext>
            </a:extLst>
          </p:cNvPr>
          <p:cNvGraphicFramePr>
            <a:graphicFrameLocks noGrp="1"/>
          </p:cNvGraphicFramePr>
          <p:nvPr>
            <p:ph type="chart" sz="quarter" idx="13"/>
            <p:extLst>
              <p:ext uri="{D42A27DB-BD31-4B8C-83A1-F6EECF244321}">
                <p14:modId xmlns:p14="http://schemas.microsoft.com/office/powerpoint/2010/main" val="1037260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E5C347-792F-4A03-94DA-056853DA36AE}"/>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D432076-76F7-4104-85C1-B4092E8BF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6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6554-506C-4F31-8C9B-05E43B592CE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5A390CF-6F6F-4538-9536-8E49C87D4972}"/>
              </a:ext>
            </a:extLst>
          </p:cNvPr>
          <p:cNvGraphicFramePr>
            <a:graphicFrameLocks noGrp="1"/>
          </p:cNvGraphicFramePr>
          <p:nvPr>
            <p:ph type="chart" sz="quarter" idx="13"/>
            <p:extLst>
              <p:ext uri="{D42A27DB-BD31-4B8C-83A1-F6EECF244321}">
                <p14:modId xmlns:p14="http://schemas.microsoft.com/office/powerpoint/2010/main" val="1910288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CFFD3-9934-40AB-A347-21116CA67ACE}"/>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75233478-30F1-4F6F-91A4-CC9873C01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64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8EE7A-B20A-46E6-B3AA-EB169112000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A08B950-B3F8-405B-BB37-685BACDE2FB0}"/>
              </a:ext>
            </a:extLst>
          </p:cNvPr>
          <p:cNvGraphicFramePr>
            <a:graphicFrameLocks noGrp="1"/>
          </p:cNvGraphicFramePr>
          <p:nvPr>
            <p:ph type="chart" sz="quarter" idx="13"/>
            <p:extLst>
              <p:ext uri="{D42A27DB-BD31-4B8C-83A1-F6EECF244321}">
                <p14:modId xmlns:p14="http://schemas.microsoft.com/office/powerpoint/2010/main" val="373605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2D882-9B53-4C69-9ABB-FC3287530185}"/>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7DF66F6-E84C-4AF6-B803-A910ABEB7B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87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D212E-2EE5-4C96-8256-EE265D2F67D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BB8426D-F2ED-4A4F-AAD8-A2C017ED41A2}"/>
              </a:ext>
            </a:extLst>
          </p:cNvPr>
          <p:cNvGraphicFramePr>
            <a:graphicFrameLocks noGrp="1"/>
          </p:cNvGraphicFramePr>
          <p:nvPr>
            <p:ph type="chart" sz="quarter" idx="13"/>
            <p:extLst>
              <p:ext uri="{D42A27DB-BD31-4B8C-83A1-F6EECF244321}">
                <p14:modId xmlns:p14="http://schemas.microsoft.com/office/powerpoint/2010/main" val="3024971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1E3736-48F8-4B59-93F7-6493FFCC3AA0}"/>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A81EB6D-687D-42F6-803C-28CB856F44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998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BFED-7096-4A53-8A0F-2EC7BCADC6F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D119396-D2C5-47E0-806E-531D0718CEDA}"/>
              </a:ext>
            </a:extLst>
          </p:cNvPr>
          <p:cNvGraphicFramePr>
            <a:graphicFrameLocks noGrp="1"/>
          </p:cNvGraphicFramePr>
          <p:nvPr>
            <p:ph type="chart" sz="quarter" idx="13"/>
            <p:extLst>
              <p:ext uri="{D42A27DB-BD31-4B8C-83A1-F6EECF244321}">
                <p14:modId xmlns:p14="http://schemas.microsoft.com/office/powerpoint/2010/main" val="3860247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17A63-16E6-48D8-89D3-578048C8CA65}"/>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D546D24D-57CB-46A1-9340-E4D5B2DAF7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995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6AB3A-AA3C-4032-B58E-E3B8A6D86467}"/>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358BF824-C95E-488A-8D63-65D566EA2451}"/>
              </a:ext>
            </a:extLst>
          </p:cNvPr>
          <p:cNvGraphicFramePr>
            <a:graphicFrameLocks noGrp="1"/>
          </p:cNvGraphicFramePr>
          <p:nvPr>
            <p:ph type="tbl" sz="quarter" idx="13"/>
            <p:extLst>
              <p:ext uri="{D42A27DB-BD31-4B8C-83A1-F6EECF244321}">
                <p14:modId xmlns:p14="http://schemas.microsoft.com/office/powerpoint/2010/main" val="87869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7352673"/>
                    </a:ext>
                  </a:extLst>
                </a:gridCol>
                <a:gridCol w="658368">
                  <a:extLst>
                    <a:ext uri="{9D8B030D-6E8A-4147-A177-3AD203B41FA5}">
                      <a16:colId xmlns:a16="http://schemas.microsoft.com/office/drawing/2014/main" val="369990963"/>
                    </a:ext>
                  </a:extLst>
                </a:gridCol>
                <a:gridCol w="658368">
                  <a:extLst>
                    <a:ext uri="{9D8B030D-6E8A-4147-A177-3AD203B41FA5}">
                      <a16:colId xmlns:a16="http://schemas.microsoft.com/office/drawing/2014/main" val="2988972732"/>
                    </a:ext>
                  </a:extLst>
                </a:gridCol>
                <a:gridCol w="658368">
                  <a:extLst>
                    <a:ext uri="{9D8B030D-6E8A-4147-A177-3AD203B41FA5}">
                      <a16:colId xmlns:a16="http://schemas.microsoft.com/office/drawing/2014/main" val="1422797575"/>
                    </a:ext>
                  </a:extLst>
                </a:gridCol>
                <a:gridCol w="658368">
                  <a:extLst>
                    <a:ext uri="{9D8B030D-6E8A-4147-A177-3AD203B41FA5}">
                      <a16:colId xmlns:a16="http://schemas.microsoft.com/office/drawing/2014/main" val="2604535870"/>
                    </a:ext>
                  </a:extLst>
                </a:gridCol>
                <a:gridCol w="658368">
                  <a:extLst>
                    <a:ext uri="{9D8B030D-6E8A-4147-A177-3AD203B41FA5}">
                      <a16:colId xmlns:a16="http://schemas.microsoft.com/office/drawing/2014/main" val="1510698285"/>
                    </a:ext>
                  </a:extLst>
                </a:gridCol>
                <a:gridCol w="658368">
                  <a:extLst>
                    <a:ext uri="{9D8B030D-6E8A-4147-A177-3AD203B41FA5}">
                      <a16:colId xmlns:a16="http://schemas.microsoft.com/office/drawing/2014/main" val="4083249716"/>
                    </a:ext>
                  </a:extLst>
                </a:gridCol>
                <a:gridCol w="658368">
                  <a:extLst>
                    <a:ext uri="{9D8B030D-6E8A-4147-A177-3AD203B41FA5}">
                      <a16:colId xmlns:a16="http://schemas.microsoft.com/office/drawing/2014/main" val="103027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168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06:00:00</a:t>
                      </a:r>
                      <a:r>
                        <a:rPr kumimoji="0" lang="es-ES" sz="1000" b="0" i="0" u="none" strike="noStrike" kern="1200" cap="none" spc="0" normalizeH="0" baseline="0" noProof="0">
                          <a:ln>
                            <a:noFill/>
                          </a:ln>
                          <a:solidFill>
                            <a:prstClr val="black"/>
                          </a:solidFill>
                          <a:effectLst/>
                          <a:uLnTx/>
                          <a:uFillTx/>
                          <a:latin typeface="+mn-lt"/>
                          <a:ea typeface="+mn-ea"/>
                          <a:cs typeface="+mn-cs"/>
                        </a:rPr>
                        <a:t>
El Mejor Jugador de #LaLigaSantander de enero es, ¡Aritz Aduriz! El juego limpio y respeto ante las decisiones arbitrales con el Athletic Club le han hecho merecedor de este Trofeo, ¡enhorabuena!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7113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16:09:45</a:t>
                      </a:r>
                      <a:r>
                        <a:rPr kumimoji="0" lang="es-ES" sz="1000" b="0" i="0" u="none" strike="noStrike" kern="1200" cap="none" spc="0" normalizeH="0" baseline="0" noProof="0">
                          <a:ln>
                            <a:noFill/>
                          </a:ln>
                          <a:solidFill>
                            <a:prstClr val="black"/>
                          </a:solidFill>
                          <a:effectLst/>
                          <a:uLnTx/>
                          <a:uFillTx/>
                          <a:latin typeface="+mn-lt"/>
                          <a:ea typeface="+mn-ea"/>
                          <a:cs typeface="+mn-cs"/>
                        </a:rPr>
                        <a:t>
¡Enhorabuena, #HispanosCampeones! El oro del Campeonato de Europa de Balonmano es por fin vuestro 🏆 #123aCorrer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292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- 2018-01-30 12:56:42</a:t>
                      </a:r>
                      <a:r>
                        <a:rPr kumimoji="0" lang="es-ES" sz="1000" b="0" i="0" u="none" strike="noStrike" kern="1200" cap="none" spc="0" normalizeH="0" baseline="0" noProof="0">
                          <a:ln>
                            <a:noFill/>
                          </a:ln>
                          <a:solidFill>
                            <a:prstClr val="black"/>
                          </a:solidFill>
                          <a:effectLst/>
                          <a:uLnTx/>
                          <a:uFillTx/>
                          <a:latin typeface="+mn-lt"/>
                          <a:ea typeface="+mn-ea"/>
                          <a:cs typeface="+mn-cs"/>
                        </a:rPr>
                        <a:t>
¡Enhorabuena a Luis Suarez! Los 5 goles que ha marcado y haber sido uno de los jugadores clave del FC Barcelona el pasado mes, le ha hecho ganador del Trofeo al Mejor Jugador de #LaLigaSantander de diciembre ¡bravo!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153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- 2018-02-23 09:00:00</a:t>
                      </a:r>
                      <a:r>
                        <a:rPr kumimoji="0" lang="es-ES" sz="1000" b="0" i="0" u="none" strike="noStrike" kern="1200" cap="none" spc="0" normalizeH="0" baseline="0" noProof="0">
                          <a:ln>
                            <a:noFill/>
                          </a:ln>
                          <a:solidFill>
                            <a:prstClr val="black"/>
                          </a:solidFill>
                          <a:effectLst/>
                          <a:uLnTx/>
                          <a:uFillTx/>
                          <a:latin typeface="+mn-lt"/>
                          <a:ea typeface="+mn-ea"/>
                          <a:cs typeface="+mn-cs"/>
                        </a:rPr>
                        <a:t>
¡Sorteo! Con BBVA Plan EstarSeguro puedes agrupar el pago de tus Seguros BBVA, pagar mes a mes y ahorrar en tu recibo para que puedas preocuparte de cosas más importantes 👉🏼 http://bbva.info/2CBGFg2
Como, por ejemplo, de a quién te vas a llevar si ganas uno de los 5 Wonderbox "3 días con encanto". ¿Nos lo cuentas? 😜
Bases: http://bbva.info/sorteoestarseguro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8262793"/>
                  </a:ext>
                </a:extLst>
              </a:tr>
            </a:tbl>
          </a:graphicData>
        </a:graphic>
      </p:graphicFrame>
      <p:sp>
        <p:nvSpPr>
          <p:cNvPr id="4" name="Text Placeholder 3">
            <a:extLst>
              <a:ext uri="{FF2B5EF4-FFF2-40B4-BE49-F238E27FC236}">
                <a16:creationId xmlns:a16="http://schemas.microsoft.com/office/drawing/2014/main" id="{CE6CFBFF-FA6A-4191-B1A8-C8B21538E51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453517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67F5-6A91-4175-AD16-44BF086E9F40}"/>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A1E340E2-5739-4FC8-ACAF-832CE89FC6BA}"/>
              </a:ext>
            </a:extLst>
          </p:cNvPr>
          <p:cNvGraphicFramePr>
            <a:graphicFrameLocks noGrp="1"/>
          </p:cNvGraphicFramePr>
          <p:nvPr>
            <p:ph type="tbl" sz="quarter" idx="13"/>
            <p:extLst>
              <p:ext uri="{D42A27DB-BD31-4B8C-83A1-F6EECF244321}">
                <p14:modId xmlns:p14="http://schemas.microsoft.com/office/powerpoint/2010/main" val="409995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6747190"/>
                    </a:ext>
                  </a:extLst>
                </a:gridCol>
                <a:gridCol w="658368">
                  <a:extLst>
                    <a:ext uri="{9D8B030D-6E8A-4147-A177-3AD203B41FA5}">
                      <a16:colId xmlns:a16="http://schemas.microsoft.com/office/drawing/2014/main" val="2805178982"/>
                    </a:ext>
                  </a:extLst>
                </a:gridCol>
                <a:gridCol w="658368">
                  <a:extLst>
                    <a:ext uri="{9D8B030D-6E8A-4147-A177-3AD203B41FA5}">
                      <a16:colId xmlns:a16="http://schemas.microsoft.com/office/drawing/2014/main" val="3896897471"/>
                    </a:ext>
                  </a:extLst>
                </a:gridCol>
                <a:gridCol w="658368">
                  <a:extLst>
                    <a:ext uri="{9D8B030D-6E8A-4147-A177-3AD203B41FA5}">
                      <a16:colId xmlns:a16="http://schemas.microsoft.com/office/drawing/2014/main" val="1205607755"/>
                    </a:ext>
                  </a:extLst>
                </a:gridCol>
                <a:gridCol w="658368">
                  <a:extLst>
                    <a:ext uri="{9D8B030D-6E8A-4147-A177-3AD203B41FA5}">
                      <a16:colId xmlns:a16="http://schemas.microsoft.com/office/drawing/2014/main" val="250748746"/>
                    </a:ext>
                  </a:extLst>
                </a:gridCol>
                <a:gridCol w="658368">
                  <a:extLst>
                    <a:ext uri="{9D8B030D-6E8A-4147-A177-3AD203B41FA5}">
                      <a16:colId xmlns:a16="http://schemas.microsoft.com/office/drawing/2014/main" val="1985825261"/>
                    </a:ext>
                  </a:extLst>
                </a:gridCol>
                <a:gridCol w="658368">
                  <a:extLst>
                    <a:ext uri="{9D8B030D-6E8A-4147-A177-3AD203B41FA5}">
                      <a16:colId xmlns:a16="http://schemas.microsoft.com/office/drawing/2014/main" val="907716526"/>
                    </a:ext>
                  </a:extLst>
                </a:gridCol>
                <a:gridCol w="658368">
                  <a:extLst>
                    <a:ext uri="{9D8B030D-6E8A-4147-A177-3AD203B41FA5}">
                      <a16:colId xmlns:a16="http://schemas.microsoft.com/office/drawing/2014/main" val="3435874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270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16:49:40</a:t>
                      </a:r>
                      <a:r>
                        <a:rPr kumimoji="0" lang="es-ES" sz="1000" b="0" i="0" u="none" strike="noStrike" kern="1200" cap="none" spc="0" normalizeH="0" baseline="0" noProof="0">
                          <a:ln>
                            <a:noFill/>
                          </a:ln>
                          <a:solidFill>
                            <a:prstClr val="black"/>
                          </a:solidFill>
                          <a:effectLst/>
                          <a:uLnTx/>
                          <a:uFillTx/>
                          <a:latin typeface="+mn-lt"/>
                          <a:ea typeface="+mn-ea"/>
                          <a:cs typeface="+mn-cs"/>
                        </a:rPr>
                        <a:t>
Los candidatos al Trofeo al Mejor Jugador del mes de enero de #LaLigaSantander son Messi (FC Barcelona), Aduriz (Athletic Club) y Fornals (Villarreal CF). ¿Cuál es tu favorito?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279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- 2018-02-14 14:03:16</a:t>
                      </a:r>
                      <a:r>
                        <a:rPr kumimoji="0" lang="es-ES" sz="1000" b="0" i="0" u="none" strike="noStrike" kern="1200" cap="none" spc="0" normalizeH="0" baseline="0" noProof="0">
                          <a:ln>
                            <a:noFill/>
                          </a:ln>
                          <a:solidFill>
                            <a:prstClr val="black"/>
                          </a:solidFill>
                          <a:effectLst/>
                          <a:uLnTx/>
                          <a:uFillTx/>
                          <a:latin typeface="+mn-lt"/>
                          <a:ea typeface="+mn-ea"/>
                          <a:cs typeface="+mn-cs"/>
                        </a:rPr>
                        <a:t>
Reducción de jornada, excedencia, permisos... Conoce las distintas formas de conciliación que existen y calcula cómo podrían influir en tu economía familiar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48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- 2018-02-02 13:00:00</a:t>
                      </a:r>
                      <a:r>
                        <a:rPr kumimoji="0" lang="es-ES" sz="1000" b="0" i="0" u="none" strike="noStrike" kern="1200" cap="none" spc="0" normalizeH="0" baseline="0" noProof="0">
                          <a:ln>
                            <a:noFill/>
                          </a:ln>
                          <a:solidFill>
                            <a:prstClr val="black"/>
                          </a:solidFill>
                          <a:effectLst/>
                          <a:uLnTx/>
                          <a:uFillTx/>
                          <a:latin typeface="+mn-lt"/>
                          <a:ea typeface="+mn-ea"/>
                          <a:cs typeface="+mn-cs"/>
                        </a:rPr>
                        <a:t>
Disfruta de la temporada de invierno, con nuestra Pulsera Prepago Santander podrás olvidarte de la cartera en casa y centrarte en disfrutar. Descúbrela: http://bsan.es/2BNRuey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664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- 2018-02-20 07:00:00</a:t>
                      </a:r>
                      <a:r>
                        <a:rPr kumimoji="0" lang="es-ES" sz="1000" b="0" i="0" u="none" strike="noStrike" kern="1200" cap="none" spc="0" normalizeH="0" baseline="0" noProof="0">
                          <a:ln>
                            <a:noFill/>
                          </a:ln>
                          <a:solidFill>
                            <a:prstClr val="black"/>
                          </a:solidFill>
                          <a:effectLst/>
                          <a:uLnTx/>
                          <a:uFillTx/>
                          <a:latin typeface="+mn-lt"/>
                          <a:ea typeface="+mn-ea"/>
                          <a:cs typeface="+mn-cs"/>
                        </a:rPr>
                        <a:t>
¿Necesitas una cuenta nueva? Usa nuestra calculadora y descubre por qué te interesa nuestra #Cuenta123. ¡Infórmate! http://bsan.es/2o7Cfcj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117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05:02:37</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446643"/>
                  </a:ext>
                </a:extLst>
              </a:tr>
            </a:tbl>
          </a:graphicData>
        </a:graphic>
      </p:graphicFrame>
      <p:sp>
        <p:nvSpPr>
          <p:cNvPr id="4" name="Text Placeholder 3">
            <a:extLst>
              <a:ext uri="{FF2B5EF4-FFF2-40B4-BE49-F238E27FC236}">
                <a16:creationId xmlns:a16="http://schemas.microsoft.com/office/drawing/2014/main" id="{F2FAE9C8-27F2-42B0-8CD2-5DACC15FF28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77792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5672-2E61-4CB4-9A2F-113D84BD9CCB}"/>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90296C1C-8C8F-4C85-BB9B-13BDD36C5BDA}"/>
              </a:ext>
            </a:extLst>
          </p:cNvPr>
          <p:cNvGraphicFramePr>
            <a:graphicFrameLocks noGrp="1"/>
          </p:cNvGraphicFramePr>
          <p:nvPr>
            <p:ph type="tbl" sz="quarter" idx="13"/>
            <p:extLst>
              <p:ext uri="{D42A27DB-BD31-4B8C-83A1-F6EECF244321}">
                <p14:modId xmlns:p14="http://schemas.microsoft.com/office/powerpoint/2010/main" val="261900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2036278"/>
                    </a:ext>
                  </a:extLst>
                </a:gridCol>
                <a:gridCol w="658368">
                  <a:extLst>
                    <a:ext uri="{9D8B030D-6E8A-4147-A177-3AD203B41FA5}">
                      <a16:colId xmlns:a16="http://schemas.microsoft.com/office/drawing/2014/main" val="2871670825"/>
                    </a:ext>
                  </a:extLst>
                </a:gridCol>
                <a:gridCol w="658368">
                  <a:extLst>
                    <a:ext uri="{9D8B030D-6E8A-4147-A177-3AD203B41FA5}">
                      <a16:colId xmlns:a16="http://schemas.microsoft.com/office/drawing/2014/main" val="3260418536"/>
                    </a:ext>
                  </a:extLst>
                </a:gridCol>
                <a:gridCol w="658368">
                  <a:extLst>
                    <a:ext uri="{9D8B030D-6E8A-4147-A177-3AD203B41FA5}">
                      <a16:colId xmlns:a16="http://schemas.microsoft.com/office/drawing/2014/main" val="2923849882"/>
                    </a:ext>
                  </a:extLst>
                </a:gridCol>
                <a:gridCol w="658368">
                  <a:extLst>
                    <a:ext uri="{9D8B030D-6E8A-4147-A177-3AD203B41FA5}">
                      <a16:colId xmlns:a16="http://schemas.microsoft.com/office/drawing/2014/main" val="2199857858"/>
                    </a:ext>
                  </a:extLst>
                </a:gridCol>
                <a:gridCol w="658368">
                  <a:extLst>
                    <a:ext uri="{9D8B030D-6E8A-4147-A177-3AD203B41FA5}">
                      <a16:colId xmlns:a16="http://schemas.microsoft.com/office/drawing/2014/main" val="3340481399"/>
                    </a:ext>
                  </a:extLst>
                </a:gridCol>
                <a:gridCol w="658368">
                  <a:extLst>
                    <a:ext uri="{9D8B030D-6E8A-4147-A177-3AD203B41FA5}">
                      <a16:colId xmlns:a16="http://schemas.microsoft.com/office/drawing/2014/main" val="2869538005"/>
                    </a:ext>
                  </a:extLst>
                </a:gridCol>
                <a:gridCol w="658368">
                  <a:extLst>
                    <a:ext uri="{9D8B030D-6E8A-4147-A177-3AD203B41FA5}">
                      <a16:colId xmlns:a16="http://schemas.microsoft.com/office/drawing/2014/main" val="1107824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23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10:32:00</a:t>
                      </a:r>
                      <a:r>
                        <a:rPr kumimoji="0" lang="es-ES" sz="1000" b="0" i="0" u="none" strike="noStrike" kern="1200" cap="none" spc="0" normalizeH="0" baseline="0" noProof="0">
                          <a:ln>
                            <a:noFill/>
                          </a:ln>
                          <a:solidFill>
                            <a:prstClr val="black"/>
                          </a:solidFill>
                          <a:effectLst/>
                          <a:uLnTx/>
                          <a:uFillTx/>
                          <a:latin typeface="+mn-lt"/>
                          <a:ea typeface="+mn-ea"/>
                          <a:cs typeface="+mn-cs"/>
                        </a:rPr>
                        <a:t>
Si los tuyos son para ti lo primero, cuida de ellos ante cualquier imprevisto con el Seguro de Vida Protección Familiar Plus. ¿Cómo? Infórmate en: http://bsan.es/2C0NWFW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058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- 2018-02-09 09:11:47</a:t>
                      </a:r>
                      <a:r>
                        <a:rPr kumimoji="0" lang="es-ES" sz="1000" b="0" i="0" u="none" strike="noStrike" kern="1200" cap="none" spc="0" normalizeH="0" baseline="0" noProof="0">
                          <a:ln>
                            <a:noFill/>
                          </a:ln>
                          <a:solidFill>
                            <a:prstClr val="black"/>
                          </a:solidFill>
                          <a:effectLst/>
                          <a:uLnTx/>
                          <a:uFillTx/>
                          <a:latin typeface="+mn-lt"/>
                          <a:ea typeface="+mn-ea"/>
                          <a:cs typeface="+mn-cs"/>
                        </a:rPr>
                        <a:t>
¿Tienes dudas o preguntas generales? Recuerda que también nos encuentras en Whatsapp en el 689 123 123 ¡Añádenos!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191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- 2018-02-13 14:30:42</a:t>
                      </a:r>
                      <a:r>
                        <a:rPr kumimoji="0" lang="es-ES" sz="1000" b="0" i="0" u="none" strike="noStrike" kern="1200" cap="none" spc="0" normalizeH="0" baseline="0" noProof="0">
                          <a:ln>
                            <a:noFill/>
                          </a:ln>
                          <a:solidFill>
                            <a:prstClr val="black"/>
                          </a:solidFill>
                          <a:effectLst/>
                          <a:uLnTx/>
                          <a:uFillTx/>
                          <a:latin typeface="+mn-lt"/>
                          <a:ea typeface="+mn-ea"/>
                          <a:cs typeface="+mn-cs"/>
                        </a:rPr>
                        <a:t>
Simula tu plan de pensiones con nuestra calculadora y averigua cuánto ahorrar al mes para alcanzar tus objetivos 📱: http://bsan.es/2o1qDGT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88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- 2018-02-16 10:45:00</a:t>
                      </a:r>
                      <a:r>
                        <a:rPr kumimoji="0" lang="es-ES" sz="1000" b="0" i="0" u="none" strike="noStrike" kern="1200" cap="none" spc="0" normalizeH="0" baseline="0" noProof="0">
                          <a:ln>
                            <a:noFill/>
                          </a:ln>
                          <a:solidFill>
                            <a:prstClr val="black"/>
                          </a:solidFill>
                          <a:effectLst/>
                          <a:uLnTx/>
                          <a:uFillTx/>
                          <a:latin typeface="+mn-lt"/>
                          <a:ea typeface="+mn-ea"/>
                          <a:cs typeface="+mn-cs"/>
                        </a:rPr>
                        <a:t>
Para compartir las fotos de tu último viaje, pero también para sacar dinero. ¿Sabías que tienes a tu disposición casi 2.000 cajeros contactless? Descubre todo lo que puedes hacer con tu móvil: http://bsan.es/2o1mqnA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075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- 2018-02-01 15:10:00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cambiar o comprar una casa? Ahora puedes saber, de forma rápida y sencilla, si la hipoteca que necesitas está pre-autorizada. Utiliza nuestro simulador y calcula tu cuota: http://bsan.es/2nkSioX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3375503"/>
                  </a:ext>
                </a:extLst>
              </a:tr>
            </a:tbl>
          </a:graphicData>
        </a:graphic>
      </p:graphicFrame>
      <p:sp>
        <p:nvSpPr>
          <p:cNvPr id="4" name="Text Placeholder 3">
            <a:extLst>
              <a:ext uri="{FF2B5EF4-FFF2-40B4-BE49-F238E27FC236}">
                <a16:creationId xmlns:a16="http://schemas.microsoft.com/office/drawing/2014/main" id="{574F2A39-8F95-46DF-AD70-66D1DB9B50B7}"/>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16890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A0A4-EAB1-412C-A83B-2D9ED8A8A76C}"/>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2262333B-38F5-41EE-8B91-58EAF2E71213}"/>
              </a:ext>
            </a:extLst>
          </p:cNvPr>
          <p:cNvGraphicFramePr>
            <a:graphicFrameLocks noGrp="1"/>
          </p:cNvGraphicFramePr>
          <p:nvPr>
            <p:ph type="tbl" sz="quarter" idx="13"/>
            <p:extLst>
              <p:ext uri="{D42A27DB-BD31-4B8C-83A1-F6EECF244321}">
                <p14:modId xmlns:p14="http://schemas.microsoft.com/office/powerpoint/2010/main" val="3741073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4629280"/>
                    </a:ext>
                  </a:extLst>
                </a:gridCol>
                <a:gridCol w="658368">
                  <a:extLst>
                    <a:ext uri="{9D8B030D-6E8A-4147-A177-3AD203B41FA5}">
                      <a16:colId xmlns:a16="http://schemas.microsoft.com/office/drawing/2014/main" val="1957946925"/>
                    </a:ext>
                  </a:extLst>
                </a:gridCol>
                <a:gridCol w="658368">
                  <a:extLst>
                    <a:ext uri="{9D8B030D-6E8A-4147-A177-3AD203B41FA5}">
                      <a16:colId xmlns:a16="http://schemas.microsoft.com/office/drawing/2014/main" val="3811941237"/>
                    </a:ext>
                  </a:extLst>
                </a:gridCol>
                <a:gridCol w="658368">
                  <a:extLst>
                    <a:ext uri="{9D8B030D-6E8A-4147-A177-3AD203B41FA5}">
                      <a16:colId xmlns:a16="http://schemas.microsoft.com/office/drawing/2014/main" val="1222527122"/>
                    </a:ext>
                  </a:extLst>
                </a:gridCol>
                <a:gridCol w="658368">
                  <a:extLst>
                    <a:ext uri="{9D8B030D-6E8A-4147-A177-3AD203B41FA5}">
                      <a16:colId xmlns:a16="http://schemas.microsoft.com/office/drawing/2014/main" val="869374579"/>
                    </a:ext>
                  </a:extLst>
                </a:gridCol>
                <a:gridCol w="658368">
                  <a:extLst>
                    <a:ext uri="{9D8B030D-6E8A-4147-A177-3AD203B41FA5}">
                      <a16:colId xmlns:a16="http://schemas.microsoft.com/office/drawing/2014/main" val="1476032070"/>
                    </a:ext>
                  </a:extLst>
                </a:gridCol>
                <a:gridCol w="658368">
                  <a:extLst>
                    <a:ext uri="{9D8B030D-6E8A-4147-A177-3AD203B41FA5}">
                      <a16:colId xmlns:a16="http://schemas.microsoft.com/office/drawing/2014/main" val="2724658784"/>
                    </a:ext>
                  </a:extLst>
                </a:gridCol>
                <a:gridCol w="658368">
                  <a:extLst>
                    <a:ext uri="{9D8B030D-6E8A-4147-A177-3AD203B41FA5}">
                      <a16:colId xmlns:a16="http://schemas.microsoft.com/office/drawing/2014/main" val="4227419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721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17:22:14</a:t>
                      </a:r>
                      <a:r>
                        <a:rPr kumimoji="0" lang="es-ES" sz="1000" b="0" i="0" u="none" strike="noStrike" kern="1200" cap="none" spc="0" normalizeH="0" baseline="0" noProof="0">
                          <a:ln>
                            <a:noFill/>
                          </a:ln>
                          <a:solidFill>
                            <a:prstClr val="black"/>
                          </a:solidFill>
                          <a:effectLst/>
                          <a:uLnTx/>
                          <a:uFillTx/>
                          <a:latin typeface="+mn-lt"/>
                          <a:ea typeface="+mn-ea"/>
                          <a:cs typeface="+mn-cs"/>
                        </a:rPr>
                        <a:t>
¡Cuidado, nuevo caso de fraude! Si has recibido un correo electrónico como este, no piques, es #phishing.
Recuerda nuestras recomendaciones de seguridad y comparte para proteger a tus contactos: nosotros nunca te vamos a pedir, ni por e-mail ni por teléfono, que facilites datos personales completos como claves, firma electrónica o numeración de tarjetas.
Consúltanos si tienes dudas y revisa nuestra guía sobre phishing aquí: http://bsan.es/2Dt0yXn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813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- 2018-02-12 06:00:00</a:t>
                      </a:r>
                      <a:r>
                        <a:rPr kumimoji="0" lang="es-ES" sz="1000" b="0" i="0" u="none" strike="noStrike" kern="1200" cap="none" spc="0" normalizeH="0" baseline="0" noProof="0">
                          <a:ln>
                            <a:noFill/>
                          </a:ln>
                          <a:solidFill>
                            <a:prstClr val="black"/>
                          </a:solidFill>
                          <a:effectLst/>
                          <a:uLnTx/>
                          <a:uFillTx/>
                          <a:latin typeface="+mn-lt"/>
                          <a:ea typeface="+mn-ea"/>
                          <a:cs typeface="+mn-cs"/>
                        </a:rPr>
                        <a:t>
¿Te ha costado madrugar? ¡Suerte que hoy tienes una nueva oportunidad de participar en Los Lunes 1l2l3 y ganar 123€! Solo tienes que registrarte en www.loslunesundostres.com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0399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- 2018-02-19 06:00:00</a:t>
                      </a:r>
                      <a:r>
                        <a:rPr kumimoji="0" lang="es-ES" sz="1000" b="0" i="0" u="none" strike="noStrike" kern="1200" cap="none" spc="0" normalizeH="0" baseline="0" noProof="0">
                          <a:ln>
                            <a:noFill/>
                          </a:ln>
                          <a:solidFill>
                            <a:prstClr val="black"/>
                          </a:solidFill>
                          <a:effectLst/>
                          <a:uLnTx/>
                          <a:uFillTx/>
                          <a:latin typeface="+mn-lt"/>
                          <a:ea typeface="+mn-ea"/>
                          <a:cs typeface="+mn-cs"/>
                        </a:rPr>
                        <a:t>
Siempre hay algo que celebrar, como que hoy es lunes y vuelves a tener la oportunidad de participar en Los Lunes 1l2l3 y ganar 123€. Regístrate en el formulario de www.loslunesundostres.com antes de las 23:59 de hoy,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0177190"/>
                  </a:ext>
                </a:extLst>
              </a:tr>
            </a:tbl>
          </a:graphicData>
        </a:graphic>
      </p:graphicFrame>
      <p:sp>
        <p:nvSpPr>
          <p:cNvPr id="4" name="Text Placeholder 3">
            <a:extLst>
              <a:ext uri="{FF2B5EF4-FFF2-40B4-BE49-F238E27FC236}">
                <a16:creationId xmlns:a16="http://schemas.microsoft.com/office/drawing/2014/main" id="{C112A624-3D40-427D-9524-CF3C4DAABA4E}"/>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4244132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27EF-9520-4D9F-9D01-010CEBE90396}"/>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D46383DD-FCB5-4F1F-83BA-46A814F3D0A0}"/>
              </a:ext>
            </a:extLst>
          </p:cNvPr>
          <p:cNvGraphicFramePr>
            <a:graphicFrameLocks noGrp="1"/>
          </p:cNvGraphicFramePr>
          <p:nvPr>
            <p:ph type="tbl" sz="quarter" idx="13"/>
            <p:extLst>
              <p:ext uri="{D42A27DB-BD31-4B8C-83A1-F6EECF244321}">
                <p14:modId xmlns:p14="http://schemas.microsoft.com/office/powerpoint/2010/main" val="63669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8495942"/>
                    </a:ext>
                  </a:extLst>
                </a:gridCol>
                <a:gridCol w="658368">
                  <a:extLst>
                    <a:ext uri="{9D8B030D-6E8A-4147-A177-3AD203B41FA5}">
                      <a16:colId xmlns:a16="http://schemas.microsoft.com/office/drawing/2014/main" val="3242284442"/>
                    </a:ext>
                  </a:extLst>
                </a:gridCol>
                <a:gridCol w="658368">
                  <a:extLst>
                    <a:ext uri="{9D8B030D-6E8A-4147-A177-3AD203B41FA5}">
                      <a16:colId xmlns:a16="http://schemas.microsoft.com/office/drawing/2014/main" val="2831825395"/>
                    </a:ext>
                  </a:extLst>
                </a:gridCol>
                <a:gridCol w="658368">
                  <a:extLst>
                    <a:ext uri="{9D8B030D-6E8A-4147-A177-3AD203B41FA5}">
                      <a16:colId xmlns:a16="http://schemas.microsoft.com/office/drawing/2014/main" val="1988583661"/>
                    </a:ext>
                  </a:extLst>
                </a:gridCol>
                <a:gridCol w="658368">
                  <a:extLst>
                    <a:ext uri="{9D8B030D-6E8A-4147-A177-3AD203B41FA5}">
                      <a16:colId xmlns:a16="http://schemas.microsoft.com/office/drawing/2014/main" val="4287633815"/>
                    </a:ext>
                  </a:extLst>
                </a:gridCol>
                <a:gridCol w="658368">
                  <a:extLst>
                    <a:ext uri="{9D8B030D-6E8A-4147-A177-3AD203B41FA5}">
                      <a16:colId xmlns:a16="http://schemas.microsoft.com/office/drawing/2014/main" val="3339021498"/>
                    </a:ext>
                  </a:extLst>
                </a:gridCol>
                <a:gridCol w="658368">
                  <a:extLst>
                    <a:ext uri="{9D8B030D-6E8A-4147-A177-3AD203B41FA5}">
                      <a16:colId xmlns:a16="http://schemas.microsoft.com/office/drawing/2014/main" val="1561464876"/>
                    </a:ext>
                  </a:extLst>
                </a:gridCol>
                <a:gridCol w="658368">
                  <a:extLst>
                    <a:ext uri="{9D8B030D-6E8A-4147-A177-3AD203B41FA5}">
                      <a16:colId xmlns:a16="http://schemas.microsoft.com/office/drawing/2014/main" val="367601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479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06:00:00</a:t>
                      </a:r>
                      <a:r>
                        <a:rPr kumimoji="0" lang="es-ES" sz="1000" b="0" i="0" u="none" strike="noStrike" kern="1200" cap="none" spc="0" normalizeH="0" baseline="0" noProof="0">
                          <a:ln>
                            <a:noFill/>
                          </a:ln>
                          <a:solidFill>
                            <a:prstClr val="black"/>
                          </a:solidFill>
                          <a:effectLst/>
                          <a:uLnTx/>
                          <a:uFillTx/>
                          <a:latin typeface="+mn-lt"/>
                          <a:ea typeface="+mn-ea"/>
                          <a:cs typeface="+mn-cs"/>
                        </a:rPr>
                        <a:t>
¿Preparado para el último lunes de enero? Participa en nuestro sorteo de Los Lunes 1l2l3 y podrás ganar 123€. Regístrate en www.loslunesundostres.com 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625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06:29:24</a:t>
                      </a:r>
                      <a:r>
                        <a:rPr kumimoji="0" lang="es-ES" sz="1000" b="0" i="0" u="none" strike="noStrike" kern="1200" cap="none" spc="0" normalizeH="0" baseline="0" noProof="0">
                          <a:ln>
                            <a:noFill/>
                          </a:ln>
                          <a:solidFill>
                            <a:prstClr val="black"/>
                          </a:solidFill>
                          <a:effectLst/>
                          <a:uLnTx/>
                          <a:uFillTx/>
                          <a:latin typeface="+mn-lt"/>
                          <a:ea typeface="+mn-ea"/>
                          <a:cs typeface="+mn-cs"/>
                        </a:rPr>
                        <a:t>
Os informamos de que en estos momentos está restablecido el servicio. Os pedimos disculpas por las molestias ocasionadas.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553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- 2018-02-26 06:00:00</a:t>
                      </a:r>
                      <a:r>
                        <a:rPr kumimoji="0" lang="es-ES" sz="1000" b="0" i="0" u="none" strike="noStrike" kern="1200" cap="none" spc="0" normalizeH="0" baseline="0" noProof="0">
                          <a:ln>
                            <a:noFill/>
                          </a:ln>
                          <a:solidFill>
                            <a:prstClr val="black"/>
                          </a:solidFill>
                          <a:effectLst/>
                          <a:uLnTx/>
                          <a:uFillTx/>
                          <a:latin typeface="+mn-lt"/>
                          <a:ea typeface="+mn-ea"/>
                          <a:cs typeface="+mn-cs"/>
                        </a:rPr>
                        <a:t>
¡Último lunes de febrero! ¿Preparado para participar en nuestro sorteo semanal de Los Lunes 1l2l3 y ganar 123€? Ya puedes registrarte en el formulario de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211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07:00:15</a:t>
                      </a:r>
                      <a:r>
                        <a:rPr kumimoji="0" lang="es-ES" sz="1000" b="0" i="0" u="none" strike="noStrike" kern="1200" cap="none" spc="0" normalizeH="0" baseline="0" noProof="0">
                          <a:ln>
                            <a:noFill/>
                          </a:ln>
                          <a:solidFill>
                            <a:prstClr val="black"/>
                          </a:solidFill>
                          <a:effectLst/>
                          <a:uLnTx/>
                          <a:uFillTx/>
                          <a:latin typeface="+mn-lt"/>
                          <a:ea typeface="+mn-ea"/>
                          <a:cs typeface="+mn-cs"/>
                        </a:rPr>
                        <a:t>
Una vez restablecido el acceso a la web/app, es posible que os encontréis con alguna dificultad debida al alto volumen de tráfico, os agradeceríamos que lo intentéis pasados unos minutos. A lo largo de la mañana veréis actualizadas las operaciones y saldos en vuestros productos, comenzando por los ingresos. Os reiteramos nuestras  disculpas,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293524"/>
                  </a:ext>
                </a:extLst>
              </a:tr>
            </a:tbl>
          </a:graphicData>
        </a:graphic>
      </p:graphicFrame>
      <p:sp>
        <p:nvSpPr>
          <p:cNvPr id="4" name="Text Placeholder 3">
            <a:extLst>
              <a:ext uri="{FF2B5EF4-FFF2-40B4-BE49-F238E27FC236}">
                <a16:creationId xmlns:a16="http://schemas.microsoft.com/office/drawing/2014/main" id="{FC3B91EB-623D-484E-84DA-3A21D698B09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913089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DE21-57F9-4AD9-A2EB-FBEA03D58930}"/>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D02C520A-0C9F-43AE-B7ED-41F070971437}"/>
              </a:ext>
            </a:extLst>
          </p:cNvPr>
          <p:cNvGraphicFramePr>
            <a:graphicFrameLocks noGrp="1"/>
          </p:cNvGraphicFramePr>
          <p:nvPr>
            <p:ph type="tbl" sz="quarter" idx="13"/>
            <p:extLst>
              <p:ext uri="{D42A27DB-BD31-4B8C-83A1-F6EECF244321}">
                <p14:modId xmlns:p14="http://schemas.microsoft.com/office/powerpoint/2010/main" val="726327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3386658"/>
                    </a:ext>
                  </a:extLst>
                </a:gridCol>
                <a:gridCol w="658368">
                  <a:extLst>
                    <a:ext uri="{9D8B030D-6E8A-4147-A177-3AD203B41FA5}">
                      <a16:colId xmlns:a16="http://schemas.microsoft.com/office/drawing/2014/main" val="216216935"/>
                    </a:ext>
                  </a:extLst>
                </a:gridCol>
                <a:gridCol w="658368">
                  <a:extLst>
                    <a:ext uri="{9D8B030D-6E8A-4147-A177-3AD203B41FA5}">
                      <a16:colId xmlns:a16="http://schemas.microsoft.com/office/drawing/2014/main" val="400655636"/>
                    </a:ext>
                  </a:extLst>
                </a:gridCol>
                <a:gridCol w="658368">
                  <a:extLst>
                    <a:ext uri="{9D8B030D-6E8A-4147-A177-3AD203B41FA5}">
                      <a16:colId xmlns:a16="http://schemas.microsoft.com/office/drawing/2014/main" val="1306671679"/>
                    </a:ext>
                  </a:extLst>
                </a:gridCol>
                <a:gridCol w="658368">
                  <a:extLst>
                    <a:ext uri="{9D8B030D-6E8A-4147-A177-3AD203B41FA5}">
                      <a16:colId xmlns:a16="http://schemas.microsoft.com/office/drawing/2014/main" val="1986613208"/>
                    </a:ext>
                  </a:extLst>
                </a:gridCol>
                <a:gridCol w="658368">
                  <a:extLst>
                    <a:ext uri="{9D8B030D-6E8A-4147-A177-3AD203B41FA5}">
                      <a16:colId xmlns:a16="http://schemas.microsoft.com/office/drawing/2014/main" val="1748497670"/>
                    </a:ext>
                  </a:extLst>
                </a:gridCol>
                <a:gridCol w="658368">
                  <a:extLst>
                    <a:ext uri="{9D8B030D-6E8A-4147-A177-3AD203B41FA5}">
                      <a16:colId xmlns:a16="http://schemas.microsoft.com/office/drawing/2014/main" val="3962010328"/>
                    </a:ext>
                  </a:extLst>
                </a:gridCol>
                <a:gridCol w="658368">
                  <a:extLst>
                    <a:ext uri="{9D8B030D-6E8A-4147-A177-3AD203B41FA5}">
                      <a16:colId xmlns:a16="http://schemas.microsoft.com/office/drawing/2014/main" val="153370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744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- 2018-02-05 06:00:00</a:t>
                      </a:r>
                      <a:r>
                        <a:rPr kumimoji="0" lang="es-ES" sz="1000" b="0" i="0" u="none" strike="noStrike" kern="1200" cap="none" spc="0" normalizeH="0" baseline="0" noProof="0">
                          <a:ln>
                            <a:noFill/>
                          </a:ln>
                          <a:solidFill>
                            <a:prstClr val="black"/>
                          </a:solidFill>
                          <a:effectLst/>
                          <a:uLnTx/>
                          <a:uFillTx/>
                          <a:latin typeface="+mn-lt"/>
                          <a:ea typeface="+mn-ea"/>
                          <a:cs typeface="+mn-cs"/>
                        </a:rPr>
                        <a:t>
Comienza la semana con una alegría, ¡participa en nuestro sorteo de Los Lunes 1l2l3 y podrás ganar 123€! Solo tienes que registrarte en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966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- 2018-02-15 08:55:00</a:t>
                      </a:r>
                      <a:r>
                        <a:rPr kumimoji="0" lang="es-ES" sz="1000" b="0" i="0" u="none" strike="noStrike" kern="1200" cap="none" spc="0" normalizeH="0" baseline="0" noProof="0">
                          <a:ln>
                            <a:noFill/>
                          </a:ln>
                          <a:solidFill>
                            <a:prstClr val="black"/>
                          </a:solidFill>
                          <a:effectLst/>
                          <a:uLnTx/>
                          <a:uFillTx/>
                          <a:latin typeface="+mn-lt"/>
                          <a:ea typeface="+mn-ea"/>
                          <a:cs typeface="+mn-cs"/>
                        </a:rPr>
                        <a:t>
No necesitas ser un experto en fútbol para ganar una de las 100 ⚽️  de #LaLigaSantander que sorteamos esta semana. Participa y consigue el tuyo en: http://bsan.es/2BFNgFD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968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- 2018-01-28 19:59:57</a:t>
                      </a:r>
                      <a:r>
                        <a:rPr kumimoji="0" lang="es-ES" sz="1000" b="0" i="0" u="none" strike="noStrike" kern="1200" cap="none" spc="0" normalizeH="0" baseline="0" noProof="0">
                          <a:ln>
                            <a:noFill/>
                          </a:ln>
                          <a:solidFill>
                            <a:prstClr val="black"/>
                          </a:solidFill>
                          <a:effectLst/>
                          <a:uLnTx/>
                          <a:uFillTx/>
                          <a:latin typeface="+mn-lt"/>
                          <a:ea typeface="+mn-ea"/>
                          <a:cs typeface="+mn-cs"/>
                        </a:rPr>
                        <a:t>
¡Enhorabuena! Nuestros #Hispanos por fin logran el oro. Orgullosos de haberlos acompañado.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406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- 2018-02-22 12:40:16</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919252"/>
                  </a:ext>
                </a:extLst>
              </a:tr>
            </a:tbl>
          </a:graphicData>
        </a:graphic>
      </p:graphicFrame>
      <p:sp>
        <p:nvSpPr>
          <p:cNvPr id="4" name="Text Placeholder 3">
            <a:extLst>
              <a:ext uri="{FF2B5EF4-FFF2-40B4-BE49-F238E27FC236}">
                <a16:creationId xmlns:a16="http://schemas.microsoft.com/office/drawing/2014/main" id="{02476B20-50B7-43F4-AEB4-808F7BE73320}"/>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338119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8ED3-3010-4E78-B232-6AA561F94BF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35C0748-AE89-4633-82B0-B49F083BAFA3}"/>
              </a:ext>
            </a:extLst>
          </p:cNvPr>
          <p:cNvGraphicFramePr>
            <a:graphicFrameLocks noGrp="1"/>
          </p:cNvGraphicFramePr>
          <p:nvPr>
            <p:ph type="chart" sz="quarter" idx="13"/>
            <p:extLst>
              <p:ext uri="{D42A27DB-BD31-4B8C-83A1-F6EECF244321}">
                <p14:modId xmlns:p14="http://schemas.microsoft.com/office/powerpoint/2010/main" val="500488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9584E7-5018-45D3-A9B7-3A957DDCFE96}"/>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B0EA925-4B22-4C89-BEF6-ADBDC11EB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806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30499-B278-455C-9095-98F8583FC65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B743FEE-9E2F-4141-A57F-C4601FFC8627}"/>
              </a:ext>
            </a:extLst>
          </p:cNvPr>
          <p:cNvGraphicFramePr>
            <a:graphicFrameLocks noGrp="1"/>
          </p:cNvGraphicFramePr>
          <p:nvPr>
            <p:ph type="chart" sz="quarter" idx="13"/>
            <p:extLst>
              <p:ext uri="{D42A27DB-BD31-4B8C-83A1-F6EECF244321}">
                <p14:modId xmlns:p14="http://schemas.microsoft.com/office/powerpoint/2010/main" val="2738066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3E8DE-16A7-4A5D-A0CD-17F836CEF81F}"/>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601F7B88-0F4D-4D9A-AD1F-F9FCA8D0F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475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C0B2C-35F0-4FF5-9C68-09557AE3E14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D6874EC-3316-4ADB-9873-565EAA335CF0}"/>
              </a:ext>
            </a:extLst>
          </p:cNvPr>
          <p:cNvGraphicFramePr>
            <a:graphicFrameLocks noGrp="1"/>
          </p:cNvGraphicFramePr>
          <p:nvPr>
            <p:ph type="chart" sz="quarter" idx="13"/>
            <p:extLst>
              <p:ext uri="{D42A27DB-BD31-4B8C-83A1-F6EECF244321}">
                <p14:modId xmlns:p14="http://schemas.microsoft.com/office/powerpoint/2010/main" val="3787450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16300-5D44-41AB-AA7A-B3E5D0BA0E84}"/>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AF71F057-823F-4290-B396-2C561D217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85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60AF-F5D6-4D56-8947-C31048D05A8C}"/>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10343BCE-B62C-430A-96BC-4A6EAD03E7AA}"/>
              </a:ext>
            </a:extLst>
          </p:cNvPr>
          <p:cNvGraphicFramePr>
            <a:graphicFrameLocks noGrp="1"/>
          </p:cNvGraphicFramePr>
          <p:nvPr>
            <p:ph type="chart" sz="quarter" idx="13"/>
            <p:extLst>
              <p:ext uri="{D42A27DB-BD31-4B8C-83A1-F6EECF244321}">
                <p14:modId xmlns:p14="http://schemas.microsoft.com/office/powerpoint/2010/main" val="2804998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3BABB-E80F-43BC-B9B7-F8C20A5BE25D}"/>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1F519A1C-20E0-449C-899F-88508BAC8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03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D1B0C-D7EE-4737-93ED-C5E855F5829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832AA51-E694-405B-A7F7-EE45E7160494}"/>
              </a:ext>
            </a:extLst>
          </p:cNvPr>
          <p:cNvGraphicFramePr>
            <a:graphicFrameLocks noGrp="1"/>
          </p:cNvGraphicFramePr>
          <p:nvPr>
            <p:ph type="chart" sz="quarter" idx="13"/>
            <p:extLst>
              <p:ext uri="{D42A27DB-BD31-4B8C-83A1-F6EECF244321}">
                <p14:modId xmlns:p14="http://schemas.microsoft.com/office/powerpoint/2010/main" val="3062022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9B7A56-00D6-4BD7-99E0-CA7F7430907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CC58241A-818C-4A9A-8DEE-05FCAE3C5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50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6AD2-078B-4264-9035-364AC6E6955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840D8F2-AC3C-4289-9070-DB729706D778}"/>
              </a:ext>
            </a:extLst>
          </p:cNvPr>
          <p:cNvGraphicFramePr>
            <a:graphicFrameLocks noGrp="1"/>
          </p:cNvGraphicFramePr>
          <p:nvPr>
            <p:ph type="chart" sz="quarter" idx="13"/>
            <p:extLst>
              <p:ext uri="{D42A27DB-BD31-4B8C-83A1-F6EECF244321}">
                <p14:modId xmlns:p14="http://schemas.microsoft.com/office/powerpoint/2010/main" val="275951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5C737-EE56-4AEC-8D90-2263B7F9AA22}"/>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313AAEF-7F1C-4FE7-BAC7-7945D5856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216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32A63-834B-4C65-B2C5-6EEE4818B09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BDD99FD-B80A-4ED7-ADA6-37688DB36228}"/>
              </a:ext>
            </a:extLst>
          </p:cNvPr>
          <p:cNvGraphicFramePr>
            <a:graphicFrameLocks noGrp="1"/>
          </p:cNvGraphicFramePr>
          <p:nvPr>
            <p:ph type="chart" sz="quarter" idx="13"/>
            <p:extLst>
              <p:ext uri="{D42A27DB-BD31-4B8C-83A1-F6EECF244321}">
                <p14:modId xmlns:p14="http://schemas.microsoft.com/office/powerpoint/2010/main" val="4179035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4BDB11-1832-4136-A4B2-446DE49C1CB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C7F5AC6-F70F-4B67-86B5-8126C9160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371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2140-7C00-4524-BC27-2DC4DA24E3C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4A30261-B98C-486F-9A0A-5C663E40FE03}"/>
              </a:ext>
            </a:extLst>
          </p:cNvPr>
          <p:cNvGraphicFramePr>
            <a:graphicFrameLocks noGrp="1"/>
          </p:cNvGraphicFramePr>
          <p:nvPr>
            <p:ph type="chart" sz="quarter" idx="13"/>
            <p:extLst>
              <p:ext uri="{D42A27DB-BD31-4B8C-83A1-F6EECF244321}">
                <p14:modId xmlns:p14="http://schemas.microsoft.com/office/powerpoint/2010/main" val="439523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24466-CD8A-4F8F-9AF7-4052B8EC9E6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717BC91D-B3FA-4BC8-9A3F-CAF9B2CD1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916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674C-1AD9-42EC-A130-DC73518C00B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47F4209E-D628-4C07-BB8B-FF2764AAC567}"/>
              </a:ext>
            </a:extLst>
          </p:cNvPr>
          <p:cNvGraphicFramePr>
            <a:graphicFrameLocks noGrp="1"/>
          </p:cNvGraphicFramePr>
          <p:nvPr>
            <p:ph type="tbl" sz="quarter" idx="13"/>
            <p:extLst>
              <p:ext uri="{D42A27DB-BD31-4B8C-83A1-F6EECF244321}">
                <p14:modId xmlns:p14="http://schemas.microsoft.com/office/powerpoint/2010/main" val="150681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4762711"/>
                    </a:ext>
                  </a:extLst>
                </a:gridCol>
                <a:gridCol w="2468880">
                  <a:extLst>
                    <a:ext uri="{9D8B030D-6E8A-4147-A177-3AD203B41FA5}">
                      <a16:colId xmlns:a16="http://schemas.microsoft.com/office/drawing/2014/main" val="1444651387"/>
                    </a:ext>
                  </a:extLst>
                </a:gridCol>
                <a:gridCol w="822960">
                  <a:extLst>
                    <a:ext uri="{9D8B030D-6E8A-4147-A177-3AD203B41FA5}">
                      <a16:colId xmlns:a16="http://schemas.microsoft.com/office/drawing/2014/main" val="3736283314"/>
                    </a:ext>
                  </a:extLst>
                </a:gridCol>
                <a:gridCol w="822960">
                  <a:extLst>
                    <a:ext uri="{9D8B030D-6E8A-4147-A177-3AD203B41FA5}">
                      <a16:colId xmlns:a16="http://schemas.microsoft.com/office/drawing/2014/main" val="3643612971"/>
                    </a:ext>
                  </a:extLst>
                </a:gridCol>
                <a:gridCol w="822960">
                  <a:extLst>
                    <a:ext uri="{9D8B030D-6E8A-4147-A177-3AD203B41FA5}">
                      <a16:colId xmlns:a16="http://schemas.microsoft.com/office/drawing/2014/main" val="384363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7723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05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Pérez 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11822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00698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Angel Espadero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2211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Ignacio José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00137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Izqdo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7183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Medina García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8481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 Pat 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ING España (2), BBVA España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361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Marquez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4951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Antonio Chaves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18383059"/>
                  </a:ext>
                </a:extLst>
              </a:tr>
            </a:tbl>
          </a:graphicData>
        </a:graphic>
      </p:graphicFrame>
      <p:sp>
        <p:nvSpPr>
          <p:cNvPr id="4" name="Text Placeholder 3">
            <a:extLst>
              <a:ext uri="{FF2B5EF4-FFF2-40B4-BE49-F238E27FC236}">
                <a16:creationId xmlns:a16="http://schemas.microsoft.com/office/drawing/2014/main" id="{BEB9D825-4AC7-497A-B5DB-5939B03E19A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593393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25C9-2E13-4BCA-8C8A-1007E4888D8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679DE01F-2415-42E9-82AD-428D92B8F396}"/>
              </a:ext>
            </a:extLst>
          </p:cNvPr>
          <p:cNvGraphicFramePr>
            <a:graphicFrameLocks noGrp="1"/>
          </p:cNvGraphicFramePr>
          <p:nvPr>
            <p:ph type="tbl" sz="quarter" idx="13"/>
            <p:extLst>
              <p:ext uri="{D42A27DB-BD31-4B8C-83A1-F6EECF244321}">
                <p14:modId xmlns:p14="http://schemas.microsoft.com/office/powerpoint/2010/main" val="501456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10133"/>
                    </a:ext>
                  </a:extLst>
                </a:gridCol>
                <a:gridCol w="2468880">
                  <a:extLst>
                    <a:ext uri="{9D8B030D-6E8A-4147-A177-3AD203B41FA5}">
                      <a16:colId xmlns:a16="http://schemas.microsoft.com/office/drawing/2014/main" val="2300616456"/>
                    </a:ext>
                  </a:extLst>
                </a:gridCol>
                <a:gridCol w="822960">
                  <a:extLst>
                    <a:ext uri="{9D8B030D-6E8A-4147-A177-3AD203B41FA5}">
                      <a16:colId xmlns:a16="http://schemas.microsoft.com/office/drawing/2014/main" val="512487003"/>
                    </a:ext>
                  </a:extLst>
                </a:gridCol>
                <a:gridCol w="822960">
                  <a:extLst>
                    <a:ext uri="{9D8B030D-6E8A-4147-A177-3AD203B41FA5}">
                      <a16:colId xmlns:a16="http://schemas.microsoft.com/office/drawing/2014/main" val="1406156204"/>
                    </a:ext>
                  </a:extLst>
                </a:gridCol>
                <a:gridCol w="822960">
                  <a:extLst>
                    <a:ext uri="{9D8B030D-6E8A-4147-A177-3AD203B41FA5}">
                      <a16:colId xmlns:a16="http://schemas.microsoft.com/office/drawing/2014/main" val="408798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854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Falete Calvo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8558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Stephanie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90208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Negrin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5949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JR Kaiser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6400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Domínguez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544083105"/>
                  </a:ext>
                </a:extLst>
              </a:tr>
            </a:tbl>
          </a:graphicData>
        </a:graphic>
      </p:graphicFrame>
      <p:sp>
        <p:nvSpPr>
          <p:cNvPr id="4" name="Text Placeholder 3">
            <a:extLst>
              <a:ext uri="{FF2B5EF4-FFF2-40B4-BE49-F238E27FC236}">
                <a16:creationId xmlns:a16="http://schemas.microsoft.com/office/drawing/2014/main" id="{8677C276-E337-4910-B72D-23D4BC30592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91688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6028-1EBA-40F9-B091-CD322FE9F962}"/>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7487A44D-E0A6-4053-8573-E56D6BD4DB05}"/>
              </a:ext>
            </a:extLst>
          </p:cNvPr>
          <p:cNvGraphicFramePr>
            <a:graphicFrameLocks noGrp="1"/>
          </p:cNvGraphicFramePr>
          <p:nvPr>
            <p:ph type="tbl" sz="quarter" idx="13"/>
            <p:extLst>
              <p:ext uri="{D42A27DB-BD31-4B8C-83A1-F6EECF244321}">
                <p14:modId xmlns:p14="http://schemas.microsoft.com/office/powerpoint/2010/main" val="277198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93477315"/>
                    </a:ext>
                  </a:extLst>
                </a:gridCol>
                <a:gridCol w="822960">
                  <a:extLst>
                    <a:ext uri="{9D8B030D-6E8A-4147-A177-3AD203B41FA5}">
                      <a16:colId xmlns:a16="http://schemas.microsoft.com/office/drawing/2014/main" val="2918379574"/>
                    </a:ext>
                  </a:extLst>
                </a:gridCol>
                <a:gridCol w="822960">
                  <a:extLst>
                    <a:ext uri="{9D8B030D-6E8A-4147-A177-3AD203B41FA5}">
                      <a16:colId xmlns:a16="http://schemas.microsoft.com/office/drawing/2014/main" val="94866777"/>
                    </a:ext>
                  </a:extLst>
                </a:gridCol>
                <a:gridCol w="822960">
                  <a:extLst>
                    <a:ext uri="{9D8B030D-6E8A-4147-A177-3AD203B41FA5}">
                      <a16:colId xmlns:a16="http://schemas.microsoft.com/office/drawing/2014/main" val="811713457"/>
                    </a:ext>
                  </a:extLst>
                </a:gridCol>
                <a:gridCol w="822960">
                  <a:extLst>
                    <a:ext uri="{9D8B030D-6E8A-4147-A177-3AD203B41FA5}">
                      <a16:colId xmlns:a16="http://schemas.microsoft.com/office/drawing/2014/main" val="2444633223"/>
                    </a:ext>
                  </a:extLst>
                </a:gridCol>
                <a:gridCol w="822960">
                  <a:extLst>
                    <a:ext uri="{9D8B030D-6E8A-4147-A177-3AD203B41FA5}">
                      <a16:colId xmlns:a16="http://schemas.microsoft.com/office/drawing/2014/main" val="230456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487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09:40:59</a:t>
                      </a:r>
                      <a:r>
                        <a:rPr kumimoji="0" lang="es-ES" sz="1000" b="0" i="0" u="none" strike="noStrike" kern="1200" cap="none" spc="0" normalizeH="0" baseline="0" noProof="0">
                          <a:ln>
                            <a:noFill/>
                          </a:ln>
                          <a:solidFill>
                            <a:prstClr val="black"/>
                          </a:solidFill>
                          <a:effectLst/>
                          <a:uLnTx/>
                          <a:uFillTx/>
                          <a:latin typeface="+mn-lt"/>
                          <a:ea typeface="+mn-ea"/>
                          <a:cs typeface="+mn-cs"/>
                        </a:rPr>
                        <a:t>
Eso de meter ala fuerza esa digilosofia,si o si,sobre todo eso de los cajeritos que no admiten monedas ni billeticos pequeños por lo que hay que hacer mas colas todavia,cuando se supone que facilita las operaciones...una mi....y sobre todo si eres ciego,
"Digilososo"diria yo,que os habeis adelantaooo al futuroo fitypaldis!!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461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05:06:10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05:16:24</a:t>
                      </a:r>
                    </a:p>
                  </a:txBody>
                  <a:tcPr/>
                </a:tc>
                <a:extLst>
                  <a:ext uri="{0D108BD9-81ED-4DB2-BD59-A6C34878D82A}">
                    <a16:rowId xmlns:a16="http://schemas.microsoft.com/office/drawing/2014/main" val="77356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- 2018-02-26 22:48:08</a:t>
                      </a:r>
                      <a:r>
                        <a:rPr kumimoji="0" lang="es-ES" sz="1000" b="0" i="0" u="none" strike="noStrike" kern="1200" cap="none" spc="0" normalizeH="0" baseline="0" noProof="0">
                          <a:ln>
                            <a:noFill/>
                          </a:ln>
                          <a:solidFill>
                            <a:prstClr val="black"/>
                          </a:solidFill>
                          <a:effectLst/>
                          <a:uLnTx/>
                          <a:uFillTx/>
                          <a:latin typeface="+mn-lt"/>
                          <a:ea typeface="+mn-ea"/>
                          <a:cs typeface="+mn-cs"/>
                        </a:rPr>
                        <a:t>
soy Ma. Luisa Salcedo Robles, y quisiera saber sobre mi póliza de seguro individual No. 0634028Hde fecha 20 de Marzo del 2004.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05:05:54</a:t>
                      </a:r>
                    </a:p>
                  </a:txBody>
                  <a:tcPr/>
                </a:tc>
                <a:extLst>
                  <a:ext uri="{0D108BD9-81ED-4DB2-BD59-A6C34878D82A}">
                    <a16:rowId xmlns:a16="http://schemas.microsoft.com/office/drawing/2014/main" val="412806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- 2018-02-25 23:08:14</a:t>
                      </a:r>
                      <a:r>
                        <a:rPr kumimoji="0" lang="es-ES" sz="1000" b="0" i="0" u="none" strike="noStrike" kern="1200" cap="none" spc="0" normalizeH="0" baseline="0" noProof="0">
                          <a:ln>
                            <a:noFill/>
                          </a:ln>
                          <a:solidFill>
                            <a:prstClr val="black"/>
                          </a:solidFill>
                          <a:effectLst/>
                          <a:uLnTx/>
                          <a:uFillTx/>
                          <a:latin typeface="+mn-lt"/>
                          <a:ea typeface="+mn-ea"/>
                          <a:cs typeface="+mn-cs"/>
                        </a:rPr>
                        <a:t>
He hecho una transferencia de ing a ing ... me dice que todo ok pero cuando doy saldos nada ha cambiado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05:59:03</a:t>
                      </a:r>
                    </a:p>
                  </a:txBody>
                  <a:tcPr/>
                </a:tc>
                <a:extLst>
                  <a:ext uri="{0D108BD9-81ED-4DB2-BD59-A6C34878D82A}">
                    <a16:rowId xmlns:a16="http://schemas.microsoft.com/office/drawing/2014/main" val="2774879795"/>
                  </a:ext>
                </a:extLst>
              </a:tr>
            </a:tbl>
          </a:graphicData>
        </a:graphic>
      </p:graphicFrame>
      <p:sp>
        <p:nvSpPr>
          <p:cNvPr id="4" name="Text Placeholder 3">
            <a:extLst>
              <a:ext uri="{FF2B5EF4-FFF2-40B4-BE49-F238E27FC236}">
                <a16:creationId xmlns:a16="http://schemas.microsoft.com/office/drawing/2014/main" id="{CA4B843C-8E63-45D1-ACFB-860D8CB53918}"/>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891756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5767-41A0-40C8-9D1E-0B5AF392FD7E}"/>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1EF0FE8B-5DB9-470A-847D-374C62CA4B27}"/>
              </a:ext>
            </a:extLst>
          </p:cNvPr>
          <p:cNvGraphicFramePr>
            <a:graphicFrameLocks noGrp="1"/>
          </p:cNvGraphicFramePr>
          <p:nvPr>
            <p:ph type="tbl" sz="quarter" idx="13"/>
            <p:extLst>
              <p:ext uri="{D42A27DB-BD31-4B8C-83A1-F6EECF244321}">
                <p14:modId xmlns:p14="http://schemas.microsoft.com/office/powerpoint/2010/main" val="335404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3455372"/>
                    </a:ext>
                  </a:extLst>
                </a:gridCol>
                <a:gridCol w="822960">
                  <a:extLst>
                    <a:ext uri="{9D8B030D-6E8A-4147-A177-3AD203B41FA5}">
                      <a16:colId xmlns:a16="http://schemas.microsoft.com/office/drawing/2014/main" val="73391561"/>
                    </a:ext>
                  </a:extLst>
                </a:gridCol>
                <a:gridCol w="822960">
                  <a:extLst>
                    <a:ext uri="{9D8B030D-6E8A-4147-A177-3AD203B41FA5}">
                      <a16:colId xmlns:a16="http://schemas.microsoft.com/office/drawing/2014/main" val="165762944"/>
                    </a:ext>
                  </a:extLst>
                </a:gridCol>
                <a:gridCol w="822960">
                  <a:extLst>
                    <a:ext uri="{9D8B030D-6E8A-4147-A177-3AD203B41FA5}">
                      <a16:colId xmlns:a16="http://schemas.microsoft.com/office/drawing/2014/main" val="1155369703"/>
                    </a:ext>
                  </a:extLst>
                </a:gridCol>
                <a:gridCol w="822960">
                  <a:extLst>
                    <a:ext uri="{9D8B030D-6E8A-4147-A177-3AD203B41FA5}">
                      <a16:colId xmlns:a16="http://schemas.microsoft.com/office/drawing/2014/main" val="2955493343"/>
                    </a:ext>
                  </a:extLst>
                </a:gridCol>
                <a:gridCol w="822960">
                  <a:extLst>
                    <a:ext uri="{9D8B030D-6E8A-4147-A177-3AD203B41FA5}">
                      <a16:colId xmlns:a16="http://schemas.microsoft.com/office/drawing/2014/main" val="90243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3768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15:49:36</a:t>
                      </a:r>
                      <a:r>
                        <a:rPr kumimoji="0" lang="es-ES" sz="1000" b="0" i="0" u="none" strike="noStrike" kern="1200" cap="none" spc="0" normalizeH="0" baseline="0" noProof="0">
                          <a:ln>
                            <a:noFill/>
                          </a:ln>
                          <a:solidFill>
                            <a:prstClr val="black"/>
                          </a:solidFill>
                          <a:effectLst/>
                          <a:uLnTx/>
                          <a:uFillTx/>
                          <a:latin typeface="+mn-lt"/>
                          <a:ea typeface="+mn-ea"/>
                          <a:cs typeface="+mn-cs"/>
                        </a:rPr>
                        <a:t>
Hola mi hermana Estrella Vázquez ha intentado hacer un ingreso en su cuenta con dinero en efectivo, y el cajero del Banco Santander, en el Centro Comercial Los Arcos, se ha tragado 150 euros y le ha devuelto 50. El lunes 26-febrero-2018, iré a reclamar los 150 euros que se ha tragado.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 15:56:20</a:t>
                      </a:r>
                    </a:p>
                  </a:txBody>
                  <a:tcPr/>
                </a:tc>
                <a:extLst>
                  <a:ext uri="{0D108BD9-81ED-4DB2-BD59-A6C34878D82A}">
                    <a16:rowId xmlns:a16="http://schemas.microsoft.com/office/drawing/2014/main" val="74891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05:49:34</a:t>
                      </a:r>
                    </a:p>
                  </a:txBody>
                  <a:tcPr/>
                </a:tc>
                <a:extLst>
                  <a:ext uri="{0D108BD9-81ED-4DB2-BD59-A6C34878D82A}">
                    <a16:rowId xmlns:a16="http://schemas.microsoft.com/office/drawing/2014/main" val="300449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12:34:49</a:t>
                      </a:r>
                      <a:r>
                        <a:rPr kumimoji="0" lang="es-ES" sz="1000" b="0" i="0" u="none" strike="noStrike" kern="1200" cap="none" spc="0" normalizeH="0" baseline="0" noProof="0">
                          <a:ln>
                            <a:noFill/>
                          </a:ln>
                          <a:solidFill>
                            <a:prstClr val="black"/>
                          </a:solidFill>
                          <a:effectLst/>
                          <a:uLnTx/>
                          <a:uFillTx/>
                          <a:latin typeface="+mn-lt"/>
                          <a:ea typeface="+mn-ea"/>
                          <a:cs typeface="+mn-cs"/>
                        </a:rPr>
                        <a:t>
¡¡¡Hola!!! ¿Quieres ser un miembro de los grandes Illuminati y empezar a recibir 1,000,000 de dólares mensuales y ser popular entre otros y tener riquezas y fama, esta es la única oportunidad de ser de los Illuminati ... Fui enviado por el alto jefe de la masonería a traer 52 miembros a los Illuminati, he obtenido 32, así que buscamos 20, así que intenta y sé parte de las veinte personas que serán ricas y famosas, envíanos un correo electrónico; illuminatigodfather666@gmail.com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7357540"/>
                  </a:ext>
                </a:extLst>
              </a:tr>
            </a:tbl>
          </a:graphicData>
        </a:graphic>
      </p:graphicFrame>
      <p:sp>
        <p:nvSpPr>
          <p:cNvPr id="4" name="Text Placeholder 3">
            <a:extLst>
              <a:ext uri="{FF2B5EF4-FFF2-40B4-BE49-F238E27FC236}">
                <a16:creationId xmlns:a16="http://schemas.microsoft.com/office/drawing/2014/main" id="{2C3CDBD7-22BC-4330-B459-F2C8880A3F8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540131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B32B7-57EF-4306-8DE3-D0FC5CCD297E}"/>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C5869749-DABB-4289-829E-AD2FB0ABDDAB}"/>
              </a:ext>
            </a:extLst>
          </p:cNvPr>
          <p:cNvGraphicFramePr>
            <a:graphicFrameLocks noGrp="1"/>
          </p:cNvGraphicFramePr>
          <p:nvPr>
            <p:ph type="tbl" sz="quarter" idx="13"/>
            <p:extLst>
              <p:ext uri="{D42A27DB-BD31-4B8C-83A1-F6EECF244321}">
                <p14:modId xmlns:p14="http://schemas.microsoft.com/office/powerpoint/2010/main" val="424136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67784398"/>
                    </a:ext>
                  </a:extLst>
                </a:gridCol>
                <a:gridCol w="822960">
                  <a:extLst>
                    <a:ext uri="{9D8B030D-6E8A-4147-A177-3AD203B41FA5}">
                      <a16:colId xmlns:a16="http://schemas.microsoft.com/office/drawing/2014/main" val="777574796"/>
                    </a:ext>
                  </a:extLst>
                </a:gridCol>
                <a:gridCol w="822960">
                  <a:extLst>
                    <a:ext uri="{9D8B030D-6E8A-4147-A177-3AD203B41FA5}">
                      <a16:colId xmlns:a16="http://schemas.microsoft.com/office/drawing/2014/main" val="4254488463"/>
                    </a:ext>
                  </a:extLst>
                </a:gridCol>
                <a:gridCol w="822960">
                  <a:extLst>
                    <a:ext uri="{9D8B030D-6E8A-4147-A177-3AD203B41FA5}">
                      <a16:colId xmlns:a16="http://schemas.microsoft.com/office/drawing/2014/main" val="231391787"/>
                    </a:ext>
                  </a:extLst>
                </a:gridCol>
                <a:gridCol w="822960">
                  <a:extLst>
                    <a:ext uri="{9D8B030D-6E8A-4147-A177-3AD203B41FA5}">
                      <a16:colId xmlns:a16="http://schemas.microsoft.com/office/drawing/2014/main" val="3537158982"/>
                    </a:ext>
                  </a:extLst>
                </a:gridCol>
                <a:gridCol w="822960">
                  <a:extLst>
                    <a:ext uri="{9D8B030D-6E8A-4147-A177-3AD203B41FA5}">
                      <a16:colId xmlns:a16="http://schemas.microsoft.com/office/drawing/2014/main" val="187412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7317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14:05:50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14:46:03</a:t>
                      </a:r>
                    </a:p>
                  </a:txBody>
                  <a:tcPr/>
                </a:tc>
                <a:extLst>
                  <a:ext uri="{0D108BD9-81ED-4DB2-BD59-A6C34878D82A}">
                    <a16:rowId xmlns:a16="http://schemas.microsoft.com/office/drawing/2014/main" val="196150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12:59:53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13:38:08</a:t>
                      </a:r>
                    </a:p>
                  </a:txBody>
                  <a:tcPr/>
                </a:tc>
                <a:extLst>
                  <a:ext uri="{0D108BD9-81ED-4DB2-BD59-A6C34878D82A}">
                    <a16:rowId xmlns:a16="http://schemas.microsoft.com/office/drawing/2014/main" val="259749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09:44:15</a:t>
                      </a:r>
                      <a:r>
                        <a:rPr kumimoji="0" lang="es-ES" sz="1000" b="0" i="0" u="none" strike="noStrike" kern="1200" cap="none" spc="0" normalizeH="0" baseline="0" noProof="0">
                          <a:ln>
                            <a:noFill/>
                          </a:ln>
                          <a:solidFill>
                            <a:prstClr val="black"/>
                          </a:solidFill>
                          <a:effectLst/>
                          <a:uLnTx/>
                          <a:uFillTx/>
                          <a:latin typeface="+mn-lt"/>
                          <a:ea typeface="+mn-ea"/>
                          <a:cs typeface="+mn-cs"/>
                        </a:rPr>
                        <a:t>
Buenos días!
Ya estoy hablando con uno de vuestros agentes por el chat online para solucionarlo, pero quería haceros una sugerencia. Es un gasto de papel muy grande enviar cartas para avisar de que he cambiado mi dirección en la página de mi cuenta y cosas así. Una comunicación como esa puede hacerse al correo electrónico e incluso en mensaje al móvil por si queremos tener más seguridad, pero no es necesario enviar cartas físicas para cosas así. 
Gracias por vuestra rápida atención al cliente.
Que paséis buen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10:22:58</a:t>
                      </a:r>
                    </a:p>
                  </a:txBody>
                  <a:tcPr/>
                </a:tc>
                <a:extLst>
                  <a:ext uri="{0D108BD9-81ED-4DB2-BD59-A6C34878D82A}">
                    <a16:rowId xmlns:a16="http://schemas.microsoft.com/office/drawing/2014/main" val="2918158145"/>
                  </a:ext>
                </a:extLst>
              </a:tr>
            </a:tbl>
          </a:graphicData>
        </a:graphic>
      </p:graphicFrame>
      <p:sp>
        <p:nvSpPr>
          <p:cNvPr id="4" name="Text Placeholder 3">
            <a:extLst>
              <a:ext uri="{FF2B5EF4-FFF2-40B4-BE49-F238E27FC236}">
                <a16:creationId xmlns:a16="http://schemas.microsoft.com/office/drawing/2014/main" id="{AF5C33BA-4B6F-4FB3-8DCA-D2361EA9A71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083537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C15EB-1DE8-4181-8058-D1BC58A599CB}"/>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C4D25B3B-FA9C-4B90-AA3B-6E47CF61607F}"/>
              </a:ext>
            </a:extLst>
          </p:cNvPr>
          <p:cNvGraphicFramePr>
            <a:graphicFrameLocks noGrp="1"/>
          </p:cNvGraphicFramePr>
          <p:nvPr>
            <p:ph type="tbl" sz="quarter" idx="13"/>
            <p:extLst>
              <p:ext uri="{D42A27DB-BD31-4B8C-83A1-F6EECF244321}">
                <p14:modId xmlns:p14="http://schemas.microsoft.com/office/powerpoint/2010/main" val="117324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5044146"/>
                    </a:ext>
                  </a:extLst>
                </a:gridCol>
                <a:gridCol w="822960">
                  <a:extLst>
                    <a:ext uri="{9D8B030D-6E8A-4147-A177-3AD203B41FA5}">
                      <a16:colId xmlns:a16="http://schemas.microsoft.com/office/drawing/2014/main" val="2235159944"/>
                    </a:ext>
                  </a:extLst>
                </a:gridCol>
                <a:gridCol w="822960">
                  <a:extLst>
                    <a:ext uri="{9D8B030D-6E8A-4147-A177-3AD203B41FA5}">
                      <a16:colId xmlns:a16="http://schemas.microsoft.com/office/drawing/2014/main" val="677479025"/>
                    </a:ext>
                  </a:extLst>
                </a:gridCol>
                <a:gridCol w="822960">
                  <a:extLst>
                    <a:ext uri="{9D8B030D-6E8A-4147-A177-3AD203B41FA5}">
                      <a16:colId xmlns:a16="http://schemas.microsoft.com/office/drawing/2014/main" val="1423863639"/>
                    </a:ext>
                  </a:extLst>
                </a:gridCol>
                <a:gridCol w="822960">
                  <a:extLst>
                    <a:ext uri="{9D8B030D-6E8A-4147-A177-3AD203B41FA5}">
                      <a16:colId xmlns:a16="http://schemas.microsoft.com/office/drawing/2014/main" val="201268290"/>
                    </a:ext>
                  </a:extLst>
                </a:gridCol>
                <a:gridCol w="822960">
                  <a:extLst>
                    <a:ext uri="{9D8B030D-6E8A-4147-A177-3AD203B41FA5}">
                      <a16:colId xmlns:a16="http://schemas.microsoft.com/office/drawing/2014/main" val="292785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2672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08:47:03</a:t>
                      </a:r>
                      <a:r>
                        <a:rPr kumimoji="0" lang="es-ES" sz="1000" b="0" i="0" u="none" strike="noStrike" kern="1200" cap="none" spc="0" normalizeH="0" baseline="0" noProof="0">
                          <a:ln>
                            <a:noFill/>
                          </a:ln>
                          <a:solidFill>
                            <a:prstClr val="black"/>
                          </a:solidFill>
                          <a:effectLst/>
                          <a:uLnTx/>
                          <a:uFillTx/>
                          <a:latin typeface="+mn-lt"/>
                          <a:ea typeface="+mn-ea"/>
                          <a:cs typeface="+mn-cs"/>
                        </a:rPr>
                        <a:t>
No teneis acuerdo con mi CCAA para pagos de impuestos y acabo de descubrir que tampoco puedo pedir un préstamo ICO. La verdad que como autónomo no me sirven para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09:04:04</a:t>
                      </a:r>
                    </a:p>
                  </a:txBody>
                  <a:tcPr/>
                </a:tc>
                <a:extLst>
                  <a:ext uri="{0D108BD9-81ED-4DB2-BD59-A6C34878D82A}">
                    <a16:rowId xmlns:a16="http://schemas.microsoft.com/office/drawing/2014/main" val="91941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07:17:54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60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294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12:29:03</a:t>
                      </a:r>
                      <a:r>
                        <a:rPr kumimoji="0" lang="es-ES" sz="1000" b="0" i="0" u="none" strike="noStrike" kern="1200" cap="none" spc="0" normalizeH="0" baseline="0" noProof="0">
                          <a:ln>
                            <a:noFill/>
                          </a:ln>
                          <a:solidFill>
                            <a:prstClr val="black"/>
                          </a:solidFill>
                          <a:effectLst/>
                          <a:uLnTx/>
                          <a:uFillTx/>
                          <a:latin typeface="+mn-lt"/>
                          <a:ea typeface="+mn-ea"/>
                          <a:cs typeface="+mn-cs"/>
                        </a:rPr>
                        <a:t>
tienen oficina en rep dom y donde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12:35:45</a:t>
                      </a:r>
                    </a:p>
                  </a:txBody>
                  <a:tcPr/>
                </a:tc>
                <a:extLst>
                  <a:ext uri="{0D108BD9-81ED-4DB2-BD59-A6C34878D82A}">
                    <a16:rowId xmlns:a16="http://schemas.microsoft.com/office/drawing/2014/main" val="15307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12:26:37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7806103"/>
                  </a:ext>
                </a:extLst>
              </a:tr>
            </a:tbl>
          </a:graphicData>
        </a:graphic>
      </p:graphicFrame>
      <p:sp>
        <p:nvSpPr>
          <p:cNvPr id="4" name="Text Placeholder 3">
            <a:extLst>
              <a:ext uri="{FF2B5EF4-FFF2-40B4-BE49-F238E27FC236}">
                <a16:creationId xmlns:a16="http://schemas.microsoft.com/office/drawing/2014/main" id="{9519B420-9496-448A-9754-6107950545B9}"/>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046574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7D670-1479-4B3A-B7D2-EA2BCAE6B725}"/>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806BC21B-3193-455B-BB80-CEA21611844B}"/>
              </a:ext>
            </a:extLst>
          </p:cNvPr>
          <p:cNvGraphicFramePr>
            <a:graphicFrameLocks noGrp="1"/>
          </p:cNvGraphicFramePr>
          <p:nvPr>
            <p:ph type="tbl" sz="quarter" idx="13"/>
            <p:extLst>
              <p:ext uri="{D42A27DB-BD31-4B8C-83A1-F6EECF244321}">
                <p14:modId xmlns:p14="http://schemas.microsoft.com/office/powerpoint/2010/main" val="194209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33561708"/>
                    </a:ext>
                  </a:extLst>
                </a:gridCol>
                <a:gridCol w="822960">
                  <a:extLst>
                    <a:ext uri="{9D8B030D-6E8A-4147-A177-3AD203B41FA5}">
                      <a16:colId xmlns:a16="http://schemas.microsoft.com/office/drawing/2014/main" val="1070552449"/>
                    </a:ext>
                  </a:extLst>
                </a:gridCol>
                <a:gridCol w="822960">
                  <a:extLst>
                    <a:ext uri="{9D8B030D-6E8A-4147-A177-3AD203B41FA5}">
                      <a16:colId xmlns:a16="http://schemas.microsoft.com/office/drawing/2014/main" val="1729419774"/>
                    </a:ext>
                  </a:extLst>
                </a:gridCol>
                <a:gridCol w="822960">
                  <a:extLst>
                    <a:ext uri="{9D8B030D-6E8A-4147-A177-3AD203B41FA5}">
                      <a16:colId xmlns:a16="http://schemas.microsoft.com/office/drawing/2014/main" val="98747454"/>
                    </a:ext>
                  </a:extLst>
                </a:gridCol>
                <a:gridCol w="822960">
                  <a:extLst>
                    <a:ext uri="{9D8B030D-6E8A-4147-A177-3AD203B41FA5}">
                      <a16:colId xmlns:a16="http://schemas.microsoft.com/office/drawing/2014/main" val="2485565520"/>
                    </a:ext>
                  </a:extLst>
                </a:gridCol>
                <a:gridCol w="822960">
                  <a:extLst>
                    <a:ext uri="{9D8B030D-6E8A-4147-A177-3AD203B41FA5}">
                      <a16:colId xmlns:a16="http://schemas.microsoft.com/office/drawing/2014/main" val="148993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165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12:24:13</a:t>
                      </a:r>
                      <a:r>
                        <a:rPr kumimoji="0" lang="en-US" sz="1000" b="0" i="0" u="none" strike="noStrike" kern="1200" cap="none" spc="0" normalizeH="0" baseline="0" noProof="0">
                          <a:ln>
                            <a:noFill/>
                          </a:ln>
                          <a:solidFill>
                            <a:prstClr val="black"/>
                          </a:solidFill>
                          <a:effectLst/>
                          <a:uLnTx/>
                          <a:uFillTx/>
                          <a:latin typeface="+mn-lt"/>
                          <a:ea typeface="+mn-ea"/>
                          <a:cs typeface="+mn-cs"/>
                        </a:rPr>
                        <a:t>
Whyyyy
Please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943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3081578"/>
                  </a:ext>
                </a:extLst>
              </a:tr>
            </a:tbl>
          </a:graphicData>
        </a:graphic>
      </p:graphicFrame>
      <p:sp>
        <p:nvSpPr>
          <p:cNvPr id="4" name="Text Placeholder 3">
            <a:extLst>
              <a:ext uri="{FF2B5EF4-FFF2-40B4-BE49-F238E27FC236}">
                <a16:creationId xmlns:a16="http://schemas.microsoft.com/office/drawing/2014/main" id="{07F0A88B-CB2F-47AC-8396-DBC87E151E1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300485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BA7D4-B040-4C4B-A60A-8A4EC5E04C3D}"/>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361AD0EF-872D-4F35-8940-A016C2B223E7}"/>
              </a:ext>
            </a:extLst>
          </p:cNvPr>
          <p:cNvGraphicFramePr>
            <a:graphicFrameLocks noGrp="1"/>
          </p:cNvGraphicFramePr>
          <p:nvPr>
            <p:ph type="tbl" sz="quarter" idx="13"/>
            <p:extLst>
              <p:ext uri="{D42A27DB-BD31-4B8C-83A1-F6EECF244321}">
                <p14:modId xmlns:p14="http://schemas.microsoft.com/office/powerpoint/2010/main" val="232222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9442747"/>
                    </a:ext>
                  </a:extLst>
                </a:gridCol>
                <a:gridCol w="822960">
                  <a:extLst>
                    <a:ext uri="{9D8B030D-6E8A-4147-A177-3AD203B41FA5}">
                      <a16:colId xmlns:a16="http://schemas.microsoft.com/office/drawing/2014/main" val="1077760620"/>
                    </a:ext>
                  </a:extLst>
                </a:gridCol>
                <a:gridCol w="822960">
                  <a:extLst>
                    <a:ext uri="{9D8B030D-6E8A-4147-A177-3AD203B41FA5}">
                      <a16:colId xmlns:a16="http://schemas.microsoft.com/office/drawing/2014/main" val="571985843"/>
                    </a:ext>
                  </a:extLst>
                </a:gridCol>
                <a:gridCol w="822960">
                  <a:extLst>
                    <a:ext uri="{9D8B030D-6E8A-4147-A177-3AD203B41FA5}">
                      <a16:colId xmlns:a16="http://schemas.microsoft.com/office/drawing/2014/main" val="3417012726"/>
                    </a:ext>
                  </a:extLst>
                </a:gridCol>
                <a:gridCol w="822960">
                  <a:extLst>
                    <a:ext uri="{9D8B030D-6E8A-4147-A177-3AD203B41FA5}">
                      <a16:colId xmlns:a16="http://schemas.microsoft.com/office/drawing/2014/main" val="1162278352"/>
                    </a:ext>
                  </a:extLst>
                </a:gridCol>
                <a:gridCol w="822960">
                  <a:extLst>
                    <a:ext uri="{9D8B030D-6E8A-4147-A177-3AD203B41FA5}">
                      <a16:colId xmlns:a16="http://schemas.microsoft.com/office/drawing/2014/main" val="390082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0370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10:38:13</a:t>
                      </a:r>
                      <a:r>
                        <a:rPr kumimoji="0" lang="es-ES" sz="1000" b="0" i="0" u="none" strike="noStrike" kern="1200" cap="none" spc="0" normalizeH="0" baseline="0" noProof="0">
                          <a:ln>
                            <a:noFill/>
                          </a:ln>
                          <a:solidFill>
                            <a:prstClr val="black"/>
                          </a:solidFill>
                          <a:effectLst/>
                          <a:uLnTx/>
                          <a:uFillTx/>
                          <a:latin typeface="+mn-lt"/>
                          <a:ea typeface="+mn-ea"/>
                          <a:cs typeface="+mn-cs"/>
                        </a:rPr>
                        <a:t>
SIGO ESPERANDO RESPUESTA
El día 2 de Febrero de 2018 envié una tranferencia desde mi cuenta a la cuenta de un amigo en Londres,  que es donde actualmente resido, a través de la Web. Y como aún no tenía yo mi propia cuenta en el país, lo hicimos de esta manera. La transferencia ascendía a un importe de 802 euros menos 6 de comisión, es decir, 796 euros. 
Empezamos a preocuparnos porque el dinero no llegaba. No recibí niguna información ni ningún aviso y hasta dos semanas después no hemos sabido lo que ha pasado. Y eso después de investigar el tema, acudir a la sucursal de Lloyds aquí y hablar con mi sucursal del Santander en España.
Lo que había sucedido es que al realizar la transferencia, al ser internacional, faltaban datos, pues solo pusimos el  número de la cuenta y el sort code, que solo sirve para realizar transferencias dentro de reino unido. Después me dicen que Lloyds a devuelto el dinero a España y mi sucursal a su vez, devolvió el dinero a Reino Unido. Con lo que yo me qued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66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18:39:15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06:39:42</a:t>
                      </a:r>
                    </a:p>
                  </a:txBody>
                  <a:tcPr/>
                </a:tc>
                <a:extLst>
                  <a:ext uri="{0D108BD9-81ED-4DB2-BD59-A6C34878D82A}">
                    <a16:rowId xmlns:a16="http://schemas.microsoft.com/office/drawing/2014/main" val="2551793918"/>
                  </a:ext>
                </a:extLst>
              </a:tr>
            </a:tbl>
          </a:graphicData>
        </a:graphic>
      </p:graphicFrame>
      <p:sp>
        <p:nvSpPr>
          <p:cNvPr id="4" name="Text Placeholder 3">
            <a:extLst>
              <a:ext uri="{FF2B5EF4-FFF2-40B4-BE49-F238E27FC236}">
                <a16:creationId xmlns:a16="http://schemas.microsoft.com/office/drawing/2014/main" id="{1A4CC05D-6546-464D-9837-FD23E178A609}"/>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618563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1724-6357-4F74-BCC2-40D80D47B737}"/>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6EBCD0B5-48C5-413F-B6A4-DAE7144BE54F}"/>
              </a:ext>
            </a:extLst>
          </p:cNvPr>
          <p:cNvGraphicFramePr>
            <a:graphicFrameLocks noGrp="1"/>
          </p:cNvGraphicFramePr>
          <p:nvPr>
            <p:ph type="tbl" sz="quarter" idx="13"/>
            <p:extLst>
              <p:ext uri="{D42A27DB-BD31-4B8C-83A1-F6EECF244321}">
                <p14:modId xmlns:p14="http://schemas.microsoft.com/office/powerpoint/2010/main" val="77607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3193921"/>
                    </a:ext>
                  </a:extLst>
                </a:gridCol>
                <a:gridCol w="822960">
                  <a:extLst>
                    <a:ext uri="{9D8B030D-6E8A-4147-A177-3AD203B41FA5}">
                      <a16:colId xmlns:a16="http://schemas.microsoft.com/office/drawing/2014/main" val="1389346732"/>
                    </a:ext>
                  </a:extLst>
                </a:gridCol>
                <a:gridCol w="822960">
                  <a:extLst>
                    <a:ext uri="{9D8B030D-6E8A-4147-A177-3AD203B41FA5}">
                      <a16:colId xmlns:a16="http://schemas.microsoft.com/office/drawing/2014/main" val="604582820"/>
                    </a:ext>
                  </a:extLst>
                </a:gridCol>
                <a:gridCol w="822960">
                  <a:extLst>
                    <a:ext uri="{9D8B030D-6E8A-4147-A177-3AD203B41FA5}">
                      <a16:colId xmlns:a16="http://schemas.microsoft.com/office/drawing/2014/main" val="3367347393"/>
                    </a:ext>
                  </a:extLst>
                </a:gridCol>
                <a:gridCol w="822960">
                  <a:extLst>
                    <a:ext uri="{9D8B030D-6E8A-4147-A177-3AD203B41FA5}">
                      <a16:colId xmlns:a16="http://schemas.microsoft.com/office/drawing/2014/main" val="238814602"/>
                    </a:ext>
                  </a:extLst>
                </a:gridCol>
                <a:gridCol w="822960">
                  <a:extLst>
                    <a:ext uri="{9D8B030D-6E8A-4147-A177-3AD203B41FA5}">
                      <a16:colId xmlns:a16="http://schemas.microsoft.com/office/drawing/2014/main" val="211776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1318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10:05:19</a:t>
                      </a:r>
                      <a:r>
                        <a:rPr kumimoji="0" lang="es-ES" sz="1000" b="0" i="0" u="none" strike="noStrike" kern="1200" cap="none" spc="0" normalizeH="0" baseline="0" noProof="0">
                          <a:ln>
                            <a:noFill/>
                          </a:ln>
                          <a:solidFill>
                            <a:prstClr val="black"/>
                          </a:solidFill>
                          <a:effectLst/>
                          <a:uLnTx/>
                          <a:uFillTx/>
                          <a:latin typeface="+mn-lt"/>
                          <a:ea typeface="+mn-ea"/>
                          <a:cs typeface="+mn-cs"/>
                        </a:rPr>
                        <a:t>
Hola ING el día 2 de febrero hice por error una transferencia desde mi cuenta a una cancelada de otra entidad por error.
Me gustaría que me dejarais de dar largas y me devolvieseis mis 100 euros.
No voy a llamar más veces a la otra entidad porque es evidente que ni ha entrado en su sistema.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10:12:01</a:t>
                      </a:r>
                    </a:p>
                  </a:txBody>
                  <a:tcPr/>
                </a:tc>
                <a:extLst>
                  <a:ext uri="{0D108BD9-81ED-4DB2-BD59-A6C34878D82A}">
                    <a16:rowId xmlns:a16="http://schemas.microsoft.com/office/drawing/2014/main" val="403958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08:56:21</a:t>
                      </a:r>
                      <a:r>
                        <a:rPr kumimoji="0" lang="es-ES" sz="1000" b="0" i="0" u="none" strike="noStrike" kern="1200" cap="none" spc="0" normalizeH="0" baseline="0" noProof="0">
                          <a:ln>
                            <a:noFill/>
                          </a:ln>
                          <a:solidFill>
                            <a:prstClr val="black"/>
                          </a:solidFill>
                          <a:effectLst/>
                          <a:uLnTx/>
                          <a:uFillTx/>
                          <a:latin typeface="+mn-lt"/>
                          <a:ea typeface="+mn-ea"/>
                          <a:cs typeface="+mn-cs"/>
                        </a:rPr>
                        <a:t>
Buenos días.
Quería consultaros si es o sera posible utilizar con vosotros el servicio masterpass.
Graciaa por anticipado!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09:10:01</a:t>
                      </a:r>
                    </a:p>
                  </a:txBody>
                  <a:tcPr/>
                </a:tc>
                <a:extLst>
                  <a:ext uri="{0D108BD9-81ED-4DB2-BD59-A6C34878D82A}">
                    <a16:rowId xmlns:a16="http://schemas.microsoft.com/office/drawing/2014/main" val="84369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11:37:36</a:t>
                      </a:r>
                      <a:r>
                        <a:rPr kumimoji="0" lang="es-ES" sz="1000" b="0" i="0" u="none" strike="noStrike" kern="1200" cap="none" spc="0" normalizeH="0" baseline="0" noProof="0">
                          <a:ln>
                            <a:noFill/>
                          </a:ln>
                          <a:solidFill>
                            <a:prstClr val="black"/>
                          </a:solidFill>
                          <a:effectLst/>
                          <a:uLnTx/>
                          <a:uFillTx/>
                          <a:latin typeface="+mn-lt"/>
                          <a:ea typeface="+mn-ea"/>
                          <a:cs typeface="+mn-cs"/>
                        </a:rPr>
                        <a:t>
Por favor señores alguien me puede decir si hay algún problema con la app y el acceso por la web acceso a clientes por que no hay manera que yo pueda acceder urgente gracias A ING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13:54:08</a:t>
                      </a:r>
                    </a:p>
                  </a:txBody>
                  <a:tcPr/>
                </a:tc>
                <a:extLst>
                  <a:ext uri="{0D108BD9-81ED-4DB2-BD59-A6C34878D82A}">
                    <a16:rowId xmlns:a16="http://schemas.microsoft.com/office/drawing/2014/main" val="206840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08:32:13</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en 24 horas se me haya solucionado un problema con mi cuenta mediante una simple llamada al departamento telefónico de reclamaciones y el personal de la  sucursal de Montequinto de la Avda de Europa no haya sido capaz de hacerlo después de 2 meses reclamando,no entiendo.No obstante muchísimas gracias al Servicio de reclamación del  Banco Santander por la rapida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10:13:20</a:t>
                      </a:r>
                    </a:p>
                  </a:txBody>
                  <a:tcPr/>
                </a:tc>
                <a:extLst>
                  <a:ext uri="{0D108BD9-81ED-4DB2-BD59-A6C34878D82A}">
                    <a16:rowId xmlns:a16="http://schemas.microsoft.com/office/drawing/2014/main" val="33370857"/>
                  </a:ext>
                </a:extLst>
              </a:tr>
            </a:tbl>
          </a:graphicData>
        </a:graphic>
      </p:graphicFrame>
      <p:sp>
        <p:nvSpPr>
          <p:cNvPr id="4" name="Text Placeholder 3">
            <a:extLst>
              <a:ext uri="{FF2B5EF4-FFF2-40B4-BE49-F238E27FC236}">
                <a16:creationId xmlns:a16="http://schemas.microsoft.com/office/drawing/2014/main" id="{AE281450-14BD-42D8-8E4B-8586E58125E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751589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F545-7305-4771-B250-CE8D19CF64E4}"/>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68365631-4900-4FA9-B1E5-C6CAAC1F0BB2}"/>
              </a:ext>
            </a:extLst>
          </p:cNvPr>
          <p:cNvGraphicFramePr>
            <a:graphicFrameLocks noGrp="1"/>
          </p:cNvGraphicFramePr>
          <p:nvPr>
            <p:ph type="tbl" sz="quarter" idx="13"/>
            <p:extLst>
              <p:ext uri="{D42A27DB-BD31-4B8C-83A1-F6EECF244321}">
                <p14:modId xmlns:p14="http://schemas.microsoft.com/office/powerpoint/2010/main" val="291255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3106718"/>
                    </a:ext>
                  </a:extLst>
                </a:gridCol>
                <a:gridCol w="822960">
                  <a:extLst>
                    <a:ext uri="{9D8B030D-6E8A-4147-A177-3AD203B41FA5}">
                      <a16:colId xmlns:a16="http://schemas.microsoft.com/office/drawing/2014/main" val="2049769379"/>
                    </a:ext>
                  </a:extLst>
                </a:gridCol>
                <a:gridCol w="822960">
                  <a:extLst>
                    <a:ext uri="{9D8B030D-6E8A-4147-A177-3AD203B41FA5}">
                      <a16:colId xmlns:a16="http://schemas.microsoft.com/office/drawing/2014/main" val="2172350138"/>
                    </a:ext>
                  </a:extLst>
                </a:gridCol>
                <a:gridCol w="822960">
                  <a:extLst>
                    <a:ext uri="{9D8B030D-6E8A-4147-A177-3AD203B41FA5}">
                      <a16:colId xmlns:a16="http://schemas.microsoft.com/office/drawing/2014/main" val="2625881550"/>
                    </a:ext>
                  </a:extLst>
                </a:gridCol>
                <a:gridCol w="822960">
                  <a:extLst>
                    <a:ext uri="{9D8B030D-6E8A-4147-A177-3AD203B41FA5}">
                      <a16:colId xmlns:a16="http://schemas.microsoft.com/office/drawing/2014/main" val="1183091376"/>
                    </a:ext>
                  </a:extLst>
                </a:gridCol>
                <a:gridCol w="822960">
                  <a:extLst>
                    <a:ext uri="{9D8B030D-6E8A-4147-A177-3AD203B41FA5}">
                      <a16:colId xmlns:a16="http://schemas.microsoft.com/office/drawing/2014/main" val="271140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7039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15:13:19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3576643"/>
                  </a:ext>
                </a:extLst>
              </a:tr>
            </a:tbl>
          </a:graphicData>
        </a:graphic>
      </p:graphicFrame>
      <p:sp>
        <p:nvSpPr>
          <p:cNvPr id="4" name="Text Placeholder 3">
            <a:extLst>
              <a:ext uri="{FF2B5EF4-FFF2-40B4-BE49-F238E27FC236}">
                <a16:creationId xmlns:a16="http://schemas.microsoft.com/office/drawing/2014/main" id="{7670F820-D688-4FE2-A0E9-07AA4FD22E48}"/>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788817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3144-186A-4A31-9F50-0A0137CE1E74}"/>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DD1E1FD7-529A-499C-83BE-648C527AC574}"/>
              </a:ext>
            </a:extLst>
          </p:cNvPr>
          <p:cNvGraphicFramePr>
            <a:graphicFrameLocks noGrp="1"/>
          </p:cNvGraphicFramePr>
          <p:nvPr>
            <p:ph type="tbl" sz="quarter" idx="13"/>
            <p:extLst>
              <p:ext uri="{D42A27DB-BD31-4B8C-83A1-F6EECF244321}">
                <p14:modId xmlns:p14="http://schemas.microsoft.com/office/powerpoint/2010/main" val="142560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53716693"/>
                    </a:ext>
                  </a:extLst>
                </a:gridCol>
                <a:gridCol w="822960">
                  <a:extLst>
                    <a:ext uri="{9D8B030D-6E8A-4147-A177-3AD203B41FA5}">
                      <a16:colId xmlns:a16="http://schemas.microsoft.com/office/drawing/2014/main" val="1814893490"/>
                    </a:ext>
                  </a:extLst>
                </a:gridCol>
                <a:gridCol w="822960">
                  <a:extLst>
                    <a:ext uri="{9D8B030D-6E8A-4147-A177-3AD203B41FA5}">
                      <a16:colId xmlns:a16="http://schemas.microsoft.com/office/drawing/2014/main" val="2075473555"/>
                    </a:ext>
                  </a:extLst>
                </a:gridCol>
                <a:gridCol w="822960">
                  <a:extLst>
                    <a:ext uri="{9D8B030D-6E8A-4147-A177-3AD203B41FA5}">
                      <a16:colId xmlns:a16="http://schemas.microsoft.com/office/drawing/2014/main" val="2615972945"/>
                    </a:ext>
                  </a:extLst>
                </a:gridCol>
                <a:gridCol w="822960">
                  <a:extLst>
                    <a:ext uri="{9D8B030D-6E8A-4147-A177-3AD203B41FA5}">
                      <a16:colId xmlns:a16="http://schemas.microsoft.com/office/drawing/2014/main" val="4151378504"/>
                    </a:ext>
                  </a:extLst>
                </a:gridCol>
                <a:gridCol w="822960">
                  <a:extLst>
                    <a:ext uri="{9D8B030D-6E8A-4147-A177-3AD203B41FA5}">
                      <a16:colId xmlns:a16="http://schemas.microsoft.com/office/drawing/2014/main" val="304977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830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06:01:47</a:t>
                      </a:r>
                      <a:r>
                        <a:rPr kumimoji="0" lang="es-ES" sz="1000" b="0" i="0" u="none" strike="noStrike" kern="1200" cap="none" spc="0" normalizeH="0" baseline="0" noProof="0">
                          <a:ln>
                            <a:noFill/>
                          </a:ln>
                          <a:solidFill>
                            <a:prstClr val="black"/>
                          </a:solidFill>
                          <a:effectLst/>
                          <a:uLnTx/>
                          <a:uFillTx/>
                          <a:latin typeface="+mn-lt"/>
                          <a:ea typeface="+mn-ea"/>
                          <a:cs typeface="+mn-cs"/>
                        </a:rPr>
                        <a:t>
Hace dos dias de esto, hay un cliente de ING que es un estafador, un embaucador y  un farsante disfrazado de hombre amable y honesto con el que tropezé por desgracia en una aplicación de compra-venta en la cual el de forma convincente me hizo creer que ingresándole en su cuenta ING la cantidad de 420 € recibiría a cambio por Correos un móvil iPhone 7 Plus de 128 G tras recibir el justificante de ingreso, iphone que finalmente no me envió y que figura como concepto en la transferencia.Mi banco La Caixa pidió el retroceso del ingreso a ING, pero este farsante por supuesto que no ha dado el visto bueno para devolverla. He caído como una niña inocente y me he quedado sin 420€ y sin móvil. Quiero publicar esto y darlo a conocer aquí porque no encuentro la forma de recuperar mi dinero y de desahogar mi indignación, no hay ley contra este tipo de fraude! y también porque quiero que ING sepa de este caso. Como yo habrá mucha gente estafada con casos parecidos y solo ruego mayor respaldo y 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6567627"/>
                  </a:ext>
                </a:extLst>
              </a:tr>
            </a:tbl>
          </a:graphicData>
        </a:graphic>
      </p:graphicFrame>
      <p:sp>
        <p:nvSpPr>
          <p:cNvPr id="4" name="Text Placeholder 3">
            <a:extLst>
              <a:ext uri="{FF2B5EF4-FFF2-40B4-BE49-F238E27FC236}">
                <a16:creationId xmlns:a16="http://schemas.microsoft.com/office/drawing/2014/main" id="{B29F5CB6-560C-4DB9-95EF-0B675AD7706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850587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0CB9-C579-47B6-8FE6-5D16075A975B}"/>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8BC0B331-3BCE-45CC-ABE2-F93590A644A9}"/>
              </a:ext>
            </a:extLst>
          </p:cNvPr>
          <p:cNvGraphicFramePr>
            <a:graphicFrameLocks noGrp="1"/>
          </p:cNvGraphicFramePr>
          <p:nvPr>
            <p:ph type="tbl" sz="quarter" idx="13"/>
            <p:extLst>
              <p:ext uri="{D42A27DB-BD31-4B8C-83A1-F6EECF244321}">
                <p14:modId xmlns:p14="http://schemas.microsoft.com/office/powerpoint/2010/main" val="223322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6299189"/>
                    </a:ext>
                  </a:extLst>
                </a:gridCol>
                <a:gridCol w="1645920">
                  <a:extLst>
                    <a:ext uri="{9D8B030D-6E8A-4147-A177-3AD203B41FA5}">
                      <a16:colId xmlns:a16="http://schemas.microsoft.com/office/drawing/2014/main" val="534233319"/>
                    </a:ext>
                  </a:extLst>
                </a:gridCol>
                <a:gridCol w="822960">
                  <a:extLst>
                    <a:ext uri="{9D8B030D-6E8A-4147-A177-3AD203B41FA5}">
                      <a16:colId xmlns:a16="http://schemas.microsoft.com/office/drawing/2014/main" val="841596831"/>
                    </a:ext>
                  </a:extLst>
                </a:gridCol>
                <a:gridCol w="822960">
                  <a:extLst>
                    <a:ext uri="{9D8B030D-6E8A-4147-A177-3AD203B41FA5}">
                      <a16:colId xmlns:a16="http://schemas.microsoft.com/office/drawing/2014/main" val="3047760063"/>
                    </a:ext>
                  </a:extLst>
                </a:gridCol>
                <a:gridCol w="822960">
                  <a:extLst>
                    <a:ext uri="{9D8B030D-6E8A-4147-A177-3AD203B41FA5}">
                      <a16:colId xmlns:a16="http://schemas.microsoft.com/office/drawing/2014/main" val="27540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774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04:06:10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04:16:24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303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14:47:38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04:49:34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07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13:05:50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3337062"/>
                  </a:ext>
                </a:extLst>
              </a:tr>
            </a:tbl>
          </a:graphicData>
        </a:graphic>
      </p:graphicFrame>
      <p:sp>
        <p:nvSpPr>
          <p:cNvPr id="4" name="Text Placeholder 3">
            <a:extLst>
              <a:ext uri="{FF2B5EF4-FFF2-40B4-BE49-F238E27FC236}">
                <a16:creationId xmlns:a16="http://schemas.microsoft.com/office/drawing/2014/main" id="{9D6C37A9-E2A0-4674-8A2A-FCB1A256BDD9}"/>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983310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3B82-6BB2-4031-8336-E77894BB8627}"/>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3D31743F-24BC-406C-8AEA-BDBDB2447C18}"/>
              </a:ext>
            </a:extLst>
          </p:cNvPr>
          <p:cNvGraphicFramePr>
            <a:graphicFrameLocks noGrp="1"/>
          </p:cNvGraphicFramePr>
          <p:nvPr>
            <p:ph type="tbl" sz="quarter" idx="13"/>
            <p:extLst>
              <p:ext uri="{D42A27DB-BD31-4B8C-83A1-F6EECF244321}">
                <p14:modId xmlns:p14="http://schemas.microsoft.com/office/powerpoint/2010/main" val="47978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22195924"/>
                    </a:ext>
                  </a:extLst>
                </a:gridCol>
                <a:gridCol w="1645920">
                  <a:extLst>
                    <a:ext uri="{9D8B030D-6E8A-4147-A177-3AD203B41FA5}">
                      <a16:colId xmlns:a16="http://schemas.microsoft.com/office/drawing/2014/main" val="717797544"/>
                    </a:ext>
                  </a:extLst>
                </a:gridCol>
                <a:gridCol w="822960">
                  <a:extLst>
                    <a:ext uri="{9D8B030D-6E8A-4147-A177-3AD203B41FA5}">
                      <a16:colId xmlns:a16="http://schemas.microsoft.com/office/drawing/2014/main" val="41300612"/>
                    </a:ext>
                  </a:extLst>
                </a:gridCol>
                <a:gridCol w="822960">
                  <a:extLst>
                    <a:ext uri="{9D8B030D-6E8A-4147-A177-3AD203B41FA5}">
                      <a16:colId xmlns:a16="http://schemas.microsoft.com/office/drawing/2014/main" val="2538954551"/>
                    </a:ext>
                  </a:extLst>
                </a:gridCol>
                <a:gridCol w="822960">
                  <a:extLst>
                    <a:ext uri="{9D8B030D-6E8A-4147-A177-3AD203B41FA5}">
                      <a16:colId xmlns:a16="http://schemas.microsoft.com/office/drawing/2014/main" val="261130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1525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11:59:53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470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06:17:54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082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11:29:44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944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11:26:37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524010"/>
                  </a:ext>
                </a:extLst>
              </a:tr>
            </a:tbl>
          </a:graphicData>
        </a:graphic>
      </p:graphicFrame>
      <p:sp>
        <p:nvSpPr>
          <p:cNvPr id="4" name="Text Placeholder 3">
            <a:extLst>
              <a:ext uri="{FF2B5EF4-FFF2-40B4-BE49-F238E27FC236}">
                <a16:creationId xmlns:a16="http://schemas.microsoft.com/office/drawing/2014/main" id="{ED3C1105-E662-4B9B-AB9B-55FCDC2CE109}"/>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593899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D0FE0-F81F-4B25-BFC9-710DBFC511D9}"/>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9FF1FD9B-98E2-438E-B7E5-AB4B7790133D}"/>
              </a:ext>
            </a:extLst>
          </p:cNvPr>
          <p:cNvGraphicFramePr>
            <a:graphicFrameLocks noGrp="1"/>
          </p:cNvGraphicFramePr>
          <p:nvPr>
            <p:ph type="tbl" sz="quarter" idx="13"/>
            <p:extLst>
              <p:ext uri="{D42A27DB-BD31-4B8C-83A1-F6EECF244321}">
                <p14:modId xmlns:p14="http://schemas.microsoft.com/office/powerpoint/2010/main" val="324335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4574010"/>
                    </a:ext>
                  </a:extLst>
                </a:gridCol>
                <a:gridCol w="1645920">
                  <a:extLst>
                    <a:ext uri="{9D8B030D-6E8A-4147-A177-3AD203B41FA5}">
                      <a16:colId xmlns:a16="http://schemas.microsoft.com/office/drawing/2014/main" val="3355617045"/>
                    </a:ext>
                  </a:extLst>
                </a:gridCol>
                <a:gridCol w="822960">
                  <a:extLst>
                    <a:ext uri="{9D8B030D-6E8A-4147-A177-3AD203B41FA5}">
                      <a16:colId xmlns:a16="http://schemas.microsoft.com/office/drawing/2014/main" val="3166324432"/>
                    </a:ext>
                  </a:extLst>
                </a:gridCol>
                <a:gridCol w="822960">
                  <a:extLst>
                    <a:ext uri="{9D8B030D-6E8A-4147-A177-3AD203B41FA5}">
                      <a16:colId xmlns:a16="http://schemas.microsoft.com/office/drawing/2014/main" val="1839587071"/>
                    </a:ext>
                  </a:extLst>
                </a:gridCol>
                <a:gridCol w="822960">
                  <a:extLst>
                    <a:ext uri="{9D8B030D-6E8A-4147-A177-3AD203B41FA5}">
                      <a16:colId xmlns:a16="http://schemas.microsoft.com/office/drawing/2014/main" val="19491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0046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11:13:25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661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17:39:15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05:39:42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8778317"/>
                  </a:ext>
                </a:extLst>
              </a:tr>
            </a:tbl>
          </a:graphicData>
        </a:graphic>
      </p:graphicFrame>
      <p:sp>
        <p:nvSpPr>
          <p:cNvPr id="4" name="Text Placeholder 3">
            <a:extLst>
              <a:ext uri="{FF2B5EF4-FFF2-40B4-BE49-F238E27FC236}">
                <a16:creationId xmlns:a16="http://schemas.microsoft.com/office/drawing/2014/main" id="{11965230-BF04-4FF4-B1AB-A5EBF71972C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326123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8DC2E-EC9F-498D-870D-37B897B133BB}"/>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6181FA6C-01BB-4E38-9B51-C854AE23C55E}"/>
              </a:ext>
            </a:extLst>
          </p:cNvPr>
          <p:cNvGraphicFramePr>
            <a:graphicFrameLocks noGrp="1"/>
          </p:cNvGraphicFramePr>
          <p:nvPr>
            <p:ph type="tbl" sz="quarter" idx="13"/>
            <p:extLst>
              <p:ext uri="{D42A27DB-BD31-4B8C-83A1-F6EECF244321}">
                <p14:modId xmlns:p14="http://schemas.microsoft.com/office/powerpoint/2010/main" val="2045201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01015305"/>
                    </a:ext>
                  </a:extLst>
                </a:gridCol>
                <a:gridCol w="1645920">
                  <a:extLst>
                    <a:ext uri="{9D8B030D-6E8A-4147-A177-3AD203B41FA5}">
                      <a16:colId xmlns:a16="http://schemas.microsoft.com/office/drawing/2014/main" val="4126938617"/>
                    </a:ext>
                  </a:extLst>
                </a:gridCol>
                <a:gridCol w="822960">
                  <a:extLst>
                    <a:ext uri="{9D8B030D-6E8A-4147-A177-3AD203B41FA5}">
                      <a16:colId xmlns:a16="http://schemas.microsoft.com/office/drawing/2014/main" val="1932861225"/>
                    </a:ext>
                  </a:extLst>
                </a:gridCol>
                <a:gridCol w="822960">
                  <a:extLst>
                    <a:ext uri="{9D8B030D-6E8A-4147-A177-3AD203B41FA5}">
                      <a16:colId xmlns:a16="http://schemas.microsoft.com/office/drawing/2014/main" val="1324879812"/>
                    </a:ext>
                  </a:extLst>
                </a:gridCol>
                <a:gridCol w="822960">
                  <a:extLst>
                    <a:ext uri="{9D8B030D-6E8A-4147-A177-3AD203B41FA5}">
                      <a16:colId xmlns:a16="http://schemas.microsoft.com/office/drawing/2014/main" val="414934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1729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14:13:19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8521536"/>
                  </a:ext>
                </a:extLst>
              </a:tr>
            </a:tbl>
          </a:graphicData>
        </a:graphic>
      </p:graphicFrame>
      <p:sp>
        <p:nvSpPr>
          <p:cNvPr id="4" name="Text Placeholder 3">
            <a:extLst>
              <a:ext uri="{FF2B5EF4-FFF2-40B4-BE49-F238E27FC236}">
                <a16:creationId xmlns:a16="http://schemas.microsoft.com/office/drawing/2014/main" id="{89070DE6-2ED3-496B-87D0-320C737C59AB}"/>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440476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DBD8-A240-4B08-A64B-D4AAF153085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CA5AC6C-DC1C-4091-9ACB-C55343596875}"/>
              </a:ext>
            </a:extLst>
          </p:cNvPr>
          <p:cNvGraphicFramePr>
            <a:graphicFrameLocks noGrp="1"/>
          </p:cNvGraphicFramePr>
          <p:nvPr>
            <p:ph type="chart" sz="quarter" idx="13"/>
            <p:extLst>
              <p:ext uri="{D42A27DB-BD31-4B8C-83A1-F6EECF244321}">
                <p14:modId xmlns:p14="http://schemas.microsoft.com/office/powerpoint/2010/main" val="333187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0A898-EE60-47B8-B2F1-703A22E6569E}"/>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DAA71D9D-B5A4-4A2A-9F15-23C1A068A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455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F91B0-F5CD-4357-82BB-51F4AD614E93}"/>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9F8B33AA-F334-43EF-8B21-E5438A204D5C}"/>
              </a:ext>
            </a:extLst>
          </p:cNvPr>
          <p:cNvGraphicFramePr>
            <a:graphicFrameLocks noGrp="1"/>
          </p:cNvGraphicFramePr>
          <p:nvPr>
            <p:ph type="tbl" sz="quarter" idx="13"/>
            <p:extLst>
              <p:ext uri="{D42A27DB-BD31-4B8C-83A1-F6EECF244321}">
                <p14:modId xmlns:p14="http://schemas.microsoft.com/office/powerpoint/2010/main" val="292684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6882734"/>
                    </a:ext>
                  </a:extLst>
                </a:gridCol>
                <a:gridCol w="1234440">
                  <a:extLst>
                    <a:ext uri="{9D8B030D-6E8A-4147-A177-3AD203B41FA5}">
                      <a16:colId xmlns:a16="http://schemas.microsoft.com/office/drawing/2014/main" val="870440664"/>
                    </a:ext>
                  </a:extLst>
                </a:gridCol>
                <a:gridCol w="1234440">
                  <a:extLst>
                    <a:ext uri="{9D8B030D-6E8A-4147-A177-3AD203B41FA5}">
                      <a16:colId xmlns:a16="http://schemas.microsoft.com/office/drawing/2014/main" val="2544503648"/>
                    </a:ext>
                  </a:extLst>
                </a:gridCol>
                <a:gridCol w="1234440">
                  <a:extLst>
                    <a:ext uri="{9D8B030D-6E8A-4147-A177-3AD203B41FA5}">
                      <a16:colId xmlns:a16="http://schemas.microsoft.com/office/drawing/2014/main" val="966757980"/>
                    </a:ext>
                  </a:extLst>
                </a:gridCol>
                <a:gridCol w="1234440">
                  <a:extLst>
                    <a:ext uri="{9D8B030D-6E8A-4147-A177-3AD203B41FA5}">
                      <a16:colId xmlns:a16="http://schemas.microsoft.com/office/drawing/2014/main" val="131125090"/>
                    </a:ext>
                  </a:extLst>
                </a:gridCol>
                <a:gridCol w="1234440">
                  <a:extLst>
                    <a:ext uri="{9D8B030D-6E8A-4147-A177-3AD203B41FA5}">
                      <a16:colId xmlns:a16="http://schemas.microsoft.com/office/drawing/2014/main" val="317119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3864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1751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#IMEXMadrid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6078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41638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31646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#HispanosCampeones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extLst>
                  <a:ext uri="{0D108BD9-81ED-4DB2-BD59-A6C34878D82A}">
                    <a16:rowId xmlns:a16="http://schemas.microsoft.com/office/drawing/2014/main" val="14971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#123aCorrer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extLst>
                  <a:ext uri="{0D108BD9-81ED-4DB2-BD59-A6C34878D82A}">
                    <a16:rowId xmlns:a16="http://schemas.microsoft.com/office/drawing/2014/main" val="331284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#LaLigaSantander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1222.6666666667</a:t>
                      </a:r>
                    </a:p>
                  </a:txBody>
                  <a:tcPr/>
                </a:tc>
                <a:extLst>
                  <a:ext uri="{0D108BD9-81ED-4DB2-BD59-A6C34878D82A}">
                    <a16:rowId xmlns:a16="http://schemas.microsoft.com/office/drawing/2014/main" val="316721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#ApplePay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92714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#phishing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extLst>
                  <a:ext uri="{0D108BD9-81ED-4DB2-BD59-A6C34878D82A}">
                    <a16:rowId xmlns:a16="http://schemas.microsoft.com/office/drawing/2014/main" val="70945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#Cuenta123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extLst>
                  <a:ext uri="{0D108BD9-81ED-4DB2-BD59-A6C34878D82A}">
                    <a16:rowId xmlns:a16="http://schemas.microsoft.com/office/drawing/2014/main" val="4131745629"/>
                  </a:ext>
                </a:extLst>
              </a:tr>
            </a:tbl>
          </a:graphicData>
        </a:graphic>
      </p:graphicFrame>
      <p:sp>
        <p:nvSpPr>
          <p:cNvPr id="4" name="Text Placeholder 3">
            <a:extLst>
              <a:ext uri="{FF2B5EF4-FFF2-40B4-BE49-F238E27FC236}">
                <a16:creationId xmlns:a16="http://schemas.microsoft.com/office/drawing/2014/main" id="{F9EEB70A-E629-4A75-ABCB-5B1B5974870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196859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0C05-6CFB-4C8A-BB6B-C45EF6F93D7C}"/>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87C97EDC-D48B-4F4F-8D48-FF6834A5D9C1}"/>
              </a:ext>
            </a:extLst>
          </p:cNvPr>
          <p:cNvGraphicFramePr>
            <a:graphicFrameLocks noGrp="1"/>
          </p:cNvGraphicFramePr>
          <p:nvPr>
            <p:ph type="tbl" sz="quarter" idx="13"/>
            <p:extLst>
              <p:ext uri="{D42A27DB-BD31-4B8C-83A1-F6EECF244321}">
                <p14:modId xmlns:p14="http://schemas.microsoft.com/office/powerpoint/2010/main" val="223758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4193740"/>
                    </a:ext>
                  </a:extLst>
                </a:gridCol>
                <a:gridCol w="1234440">
                  <a:extLst>
                    <a:ext uri="{9D8B030D-6E8A-4147-A177-3AD203B41FA5}">
                      <a16:colId xmlns:a16="http://schemas.microsoft.com/office/drawing/2014/main" val="3555618439"/>
                    </a:ext>
                  </a:extLst>
                </a:gridCol>
                <a:gridCol w="1234440">
                  <a:extLst>
                    <a:ext uri="{9D8B030D-6E8A-4147-A177-3AD203B41FA5}">
                      <a16:colId xmlns:a16="http://schemas.microsoft.com/office/drawing/2014/main" val="1716165268"/>
                    </a:ext>
                  </a:extLst>
                </a:gridCol>
                <a:gridCol w="1234440">
                  <a:extLst>
                    <a:ext uri="{9D8B030D-6E8A-4147-A177-3AD203B41FA5}">
                      <a16:colId xmlns:a16="http://schemas.microsoft.com/office/drawing/2014/main" val="1391141008"/>
                    </a:ext>
                  </a:extLst>
                </a:gridCol>
                <a:gridCol w="1234440">
                  <a:extLst>
                    <a:ext uri="{9D8B030D-6E8A-4147-A177-3AD203B41FA5}">
                      <a16:colId xmlns:a16="http://schemas.microsoft.com/office/drawing/2014/main" val="2402005393"/>
                    </a:ext>
                  </a:extLst>
                </a:gridCol>
                <a:gridCol w="1234440">
                  <a:extLst>
                    <a:ext uri="{9D8B030D-6E8A-4147-A177-3AD203B41FA5}">
                      <a16:colId xmlns:a16="http://schemas.microsoft.com/office/drawing/2014/main" val="150043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9588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#SamsungPayDay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66788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4179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#Ciberseguridad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36346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#EnNaranja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65689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1183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56200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extLst>
                  <a:ext uri="{0D108BD9-81ED-4DB2-BD59-A6C34878D82A}">
                    <a16:rowId xmlns:a16="http://schemas.microsoft.com/office/drawing/2014/main" val="123480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#fondodeinversión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88193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211957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#rebajas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27186475"/>
                  </a:ext>
                </a:extLst>
              </a:tr>
            </a:tbl>
          </a:graphicData>
        </a:graphic>
      </p:graphicFrame>
      <p:sp>
        <p:nvSpPr>
          <p:cNvPr id="4" name="Text Placeholder 3">
            <a:extLst>
              <a:ext uri="{FF2B5EF4-FFF2-40B4-BE49-F238E27FC236}">
                <a16:creationId xmlns:a16="http://schemas.microsoft.com/office/drawing/2014/main" id="{08E8ECE8-8965-46D5-9729-4152F3622E3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4072652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2EBFA-DE82-41E8-B143-46562421FAF1}"/>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CB5B2A7F-CBFC-4ACC-9E81-FAB7E8DDF0A8}"/>
              </a:ext>
            </a:extLst>
          </p:cNvPr>
          <p:cNvGraphicFramePr>
            <a:graphicFrameLocks noGrp="1"/>
          </p:cNvGraphicFramePr>
          <p:nvPr>
            <p:ph type="tbl" sz="quarter" idx="13"/>
            <p:extLst>
              <p:ext uri="{D42A27DB-BD31-4B8C-83A1-F6EECF244321}">
                <p14:modId xmlns:p14="http://schemas.microsoft.com/office/powerpoint/2010/main" val="78044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821335"/>
                    </a:ext>
                  </a:extLst>
                </a:gridCol>
                <a:gridCol w="1234440">
                  <a:extLst>
                    <a:ext uri="{9D8B030D-6E8A-4147-A177-3AD203B41FA5}">
                      <a16:colId xmlns:a16="http://schemas.microsoft.com/office/drawing/2014/main" val="3019042757"/>
                    </a:ext>
                  </a:extLst>
                </a:gridCol>
                <a:gridCol w="1234440">
                  <a:extLst>
                    <a:ext uri="{9D8B030D-6E8A-4147-A177-3AD203B41FA5}">
                      <a16:colId xmlns:a16="http://schemas.microsoft.com/office/drawing/2014/main" val="4080842463"/>
                    </a:ext>
                  </a:extLst>
                </a:gridCol>
                <a:gridCol w="1234440">
                  <a:extLst>
                    <a:ext uri="{9D8B030D-6E8A-4147-A177-3AD203B41FA5}">
                      <a16:colId xmlns:a16="http://schemas.microsoft.com/office/drawing/2014/main" val="3813143388"/>
                    </a:ext>
                  </a:extLst>
                </a:gridCol>
                <a:gridCol w="1234440">
                  <a:extLst>
                    <a:ext uri="{9D8B030D-6E8A-4147-A177-3AD203B41FA5}">
                      <a16:colId xmlns:a16="http://schemas.microsoft.com/office/drawing/2014/main" val="3992139506"/>
                    </a:ext>
                  </a:extLst>
                </a:gridCol>
                <a:gridCol w="1234440">
                  <a:extLst>
                    <a:ext uri="{9D8B030D-6E8A-4147-A177-3AD203B41FA5}">
                      <a16:colId xmlns:a16="http://schemas.microsoft.com/office/drawing/2014/main" val="27727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3794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#carnavales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2851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#FelizSanValentin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116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#ponteinprogress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8927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#15febrero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4114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#DiaInternacionalDelCancerInfantil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669619264"/>
                  </a:ext>
                </a:extLst>
              </a:tr>
            </a:tbl>
          </a:graphicData>
        </a:graphic>
      </p:graphicFrame>
      <p:sp>
        <p:nvSpPr>
          <p:cNvPr id="4" name="Text Placeholder 3">
            <a:extLst>
              <a:ext uri="{FF2B5EF4-FFF2-40B4-BE49-F238E27FC236}">
                <a16:creationId xmlns:a16="http://schemas.microsoft.com/office/drawing/2014/main" id="{FECEA156-EA88-460A-A751-B0D2EFA76931}"/>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218554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4CD3-7D81-433D-826B-A7A2A75DF09E}"/>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5B25452B-3413-4B57-876C-39949521FC3C}"/>
              </a:ext>
            </a:extLst>
          </p:cNvPr>
          <p:cNvGraphicFramePr>
            <a:graphicFrameLocks noGrp="1"/>
          </p:cNvGraphicFramePr>
          <p:nvPr>
            <p:ph type="chart" sz="quarter" idx="13"/>
            <p:extLst>
              <p:ext uri="{D42A27DB-BD31-4B8C-83A1-F6EECF244321}">
                <p14:modId xmlns:p14="http://schemas.microsoft.com/office/powerpoint/2010/main" val="2431269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44DD5-6EDC-4921-BD38-06337E68E92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7B1BD95C-AACE-401D-ABEC-29DB98103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523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1936</Words>
  <Application>Microsoft Office PowerPoint</Application>
  <PresentationFormat>On-screen Show (4:3)</PresentationFormat>
  <Paragraphs>932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lpstr>Facebook Questions Table - 1 of 4</vt:lpstr>
      <vt:lpstr>Facebook Questions Table - 2 of 4</vt:lpstr>
      <vt:lpstr>Facebook Questions Table - 3 of 4</vt:lpstr>
      <vt:lpstr>Facebook Questions Table - 4 of 4</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2018-02-28T16:16:21Z</dcterms:created>
  <dcterms:modified xsi:type="dcterms:W3CDTF">2018-02-28T16:17:49Z</dcterms:modified>
</cp:coreProperties>
</file>