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0" r:id="rId24"/>
    <p:sldId id="282" r:id="rId25"/>
    <p:sldId id="283" r:id="rId26"/>
    <p:sldId id="284" r:id="rId27"/>
    <p:sldId id="286" r:id="rId28"/>
    <p:sldId id="287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@valenciacf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3C-40D0-83CB-2A8AAC621E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6052528"/>
        <c:axId val="296055152"/>
      </c:radarChart>
      <c:catAx>
        <c:axId val="29605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5152"/>
        <c:crosses val="autoZero"/>
        <c:auto val="1"/>
        <c:lblAlgn val="ctr"/>
        <c:lblOffset val="100"/>
        <c:noMultiLvlLbl val="0"/>
      </c:catAx>
      <c:valAx>
        <c:axId val="29605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@valenciacf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1098994</c:v>
                </c:pt>
                <c:pt idx="1">
                  <c:v>1099358</c:v>
                </c:pt>
                <c:pt idx="2">
                  <c:v>1099531</c:v>
                </c:pt>
                <c:pt idx="3">
                  <c:v>1099817</c:v>
                </c:pt>
                <c:pt idx="4">
                  <c:v>1100065</c:v>
                </c:pt>
                <c:pt idx="5">
                  <c:v>1100411</c:v>
                </c:pt>
                <c:pt idx="6">
                  <c:v>1100839</c:v>
                </c:pt>
                <c:pt idx="7">
                  <c:v>1100940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79-46F8-AFE9-636B41009D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059088"/>
        <c:axId val="296051544"/>
      </c:lineChart>
      <c:dateAx>
        <c:axId val="296059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1544"/>
        <c:crosses val="autoZero"/>
        <c:auto val="1"/>
        <c:lblOffset val="100"/>
        <c:baseTimeUnit val="days"/>
      </c:dateAx>
      <c:valAx>
        <c:axId val="296051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59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@valenciacf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380</c:v>
                </c:pt>
                <c:pt idx="1">
                  <c:v>364</c:v>
                </c:pt>
                <c:pt idx="2">
                  <c:v>173</c:v>
                </c:pt>
                <c:pt idx="3">
                  <c:v>286</c:v>
                </c:pt>
                <c:pt idx="4">
                  <c:v>248</c:v>
                </c:pt>
                <c:pt idx="5">
                  <c:v>346</c:v>
                </c:pt>
                <c:pt idx="6">
                  <c:v>428</c:v>
                </c:pt>
                <c:pt idx="7">
                  <c:v>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97-46A2-8F56-9FA06E8F32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881176"/>
        <c:axId val="176337072"/>
      </c:lineChart>
      <c:dateAx>
        <c:axId val="296881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337072"/>
        <c:crosses val="autoZero"/>
        <c:auto val="1"/>
        <c:lblOffset val="100"/>
        <c:baseTimeUnit val="days"/>
      </c:dateAx>
      <c:valAx>
        <c:axId val="17633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881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@valenciacf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241</c:v>
                </c:pt>
                <c:pt idx="1">
                  <c:v>364</c:v>
                </c:pt>
                <c:pt idx="2">
                  <c:v>173</c:v>
                </c:pt>
                <c:pt idx="3">
                  <c:v>286</c:v>
                </c:pt>
                <c:pt idx="4">
                  <c:v>248</c:v>
                </c:pt>
                <c:pt idx="5">
                  <c:v>346</c:v>
                </c:pt>
                <c:pt idx="6">
                  <c:v>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FB-4084-98C9-703F636BEF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695176"/>
        <c:axId val="299687632"/>
      </c:barChart>
      <c:catAx>
        <c:axId val="299695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687632"/>
        <c:crosses val="autoZero"/>
        <c:auto val="1"/>
        <c:lblAlgn val="ctr"/>
        <c:lblOffset val="100"/>
        <c:noMultiLvlLbl val="0"/>
      </c:catAx>
      <c:valAx>
        <c:axId val="29968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695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@valenciacf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8</c:v>
                </c:pt>
                <c:pt idx="1">
                  <c:v>10</c:v>
                </c:pt>
                <c:pt idx="2">
                  <c:v>12</c:v>
                </c:pt>
                <c:pt idx="3">
                  <c:v>9</c:v>
                </c:pt>
                <c:pt idx="4">
                  <c:v>8</c:v>
                </c:pt>
                <c:pt idx="5">
                  <c:v>12</c:v>
                </c:pt>
                <c:pt idx="6">
                  <c:v>65</c:v>
                </c:pt>
                <c:pt idx="7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75-4756-903C-2138D07461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693864"/>
        <c:axId val="299689272"/>
      </c:lineChart>
      <c:dateAx>
        <c:axId val="299693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689272"/>
        <c:crosses val="autoZero"/>
        <c:auto val="1"/>
        <c:lblOffset val="100"/>
        <c:baseTimeUnit val="days"/>
      </c:dateAx>
      <c:valAx>
        <c:axId val="299689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693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@valenciacf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A2-47DB-A990-757BE7B2FE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@valenciacf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A2-47DB-A990-757BE7B2FE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8556984"/>
        <c:axId val="298553376"/>
      </c:barChart>
      <c:catAx>
        <c:axId val="298556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53376"/>
        <c:crosses val="autoZero"/>
        <c:auto val="1"/>
        <c:lblAlgn val="ctr"/>
        <c:lblOffset val="100"/>
        <c:noMultiLvlLbl val="0"/>
      </c:catAx>
      <c:valAx>
        <c:axId val="29855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56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@valenciacf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</c:v>
                </c:pt>
                <c:pt idx="1">
                  <c:v>10</c:v>
                </c:pt>
                <c:pt idx="2">
                  <c:v>12</c:v>
                </c:pt>
                <c:pt idx="3">
                  <c:v>9</c:v>
                </c:pt>
                <c:pt idx="4">
                  <c:v>8</c:v>
                </c:pt>
                <c:pt idx="5">
                  <c:v>12</c:v>
                </c:pt>
                <c:pt idx="6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FD-4428-B73F-9096679DA3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557640"/>
        <c:axId val="298554032"/>
      </c:barChart>
      <c:catAx>
        <c:axId val="298557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54032"/>
        <c:crosses val="autoZero"/>
        <c:auto val="1"/>
        <c:lblAlgn val="ctr"/>
        <c:lblOffset val="100"/>
        <c:noMultiLvlLbl val="0"/>
      </c:catAx>
      <c:valAx>
        <c:axId val="298554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57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@valenciacf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2.4676629626951999E-2</c:v>
                </c:pt>
                <c:pt idx="1">
                  <c:v>2.2855231111479E-2</c:v>
                </c:pt>
                <c:pt idx="2">
                  <c:v>1.8599042819768999E-2</c:v>
                </c:pt>
                <c:pt idx="3">
                  <c:v>3.3849500333495E-2</c:v>
                </c:pt>
                <c:pt idx="4">
                  <c:v>1.6148211719079E-2</c:v>
                </c:pt>
                <c:pt idx="5">
                  <c:v>2.0174847669673E-2</c:v>
                </c:pt>
                <c:pt idx="6">
                  <c:v>2.0649570536066999E-2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1D-4D08-83E6-3682296A0C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690912"/>
        <c:axId val="299668888"/>
      </c:barChart>
      <c:catAx>
        <c:axId val="299690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668888"/>
        <c:crosses val="autoZero"/>
        <c:auto val="1"/>
        <c:lblAlgn val="ctr"/>
        <c:lblOffset val="100"/>
        <c:noMultiLvlLbl val="0"/>
      </c:catAx>
      <c:valAx>
        <c:axId val="299668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690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@valenciacf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10</c:v>
                </c:pt>
                <c:pt idx="7">
                  <c:v>8</c:v>
                </c:pt>
                <c:pt idx="8">
                  <c:v>9</c:v>
                </c:pt>
                <c:pt idx="9">
                  <c:v>6</c:v>
                </c:pt>
                <c:pt idx="10">
                  <c:v>11</c:v>
                </c:pt>
                <c:pt idx="11">
                  <c:v>7</c:v>
                </c:pt>
                <c:pt idx="12">
                  <c:v>4</c:v>
                </c:pt>
                <c:pt idx="13">
                  <c:v>7</c:v>
                </c:pt>
                <c:pt idx="14">
                  <c:v>9</c:v>
                </c:pt>
                <c:pt idx="15">
                  <c:v>18</c:v>
                </c:pt>
                <c:pt idx="16">
                  <c:v>14</c:v>
                </c:pt>
                <c:pt idx="17">
                  <c:v>18</c:v>
                </c:pt>
                <c:pt idx="18">
                  <c:v>7</c:v>
                </c:pt>
                <c:pt idx="19">
                  <c:v>4</c:v>
                </c:pt>
                <c:pt idx="20">
                  <c:v>6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8E-410F-976C-7E0367B4BC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670528"/>
        <c:axId val="299665608"/>
      </c:lineChart>
      <c:catAx>
        <c:axId val="29967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665608"/>
        <c:crosses val="autoZero"/>
        <c:auto val="1"/>
        <c:lblAlgn val="ctr"/>
        <c:lblOffset val="100"/>
        <c:noMultiLvlLbl val="0"/>
      </c:catAx>
      <c:valAx>
        <c:axId val="29966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67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@valenciacf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3.7903928225288999E-2</c:v>
                </c:pt>
                <c:pt idx="7">
                  <c:v>2.0468030323143E-2</c:v>
                </c:pt>
                <c:pt idx="8">
                  <c:v>1.7052272285997001E-2</c:v>
                </c:pt>
                <c:pt idx="9">
                  <c:v>2.8957546509366001E-2</c:v>
                </c:pt>
                <c:pt idx="10">
                  <c:v>1.415022680863E-2</c:v>
                </c:pt>
                <c:pt idx="11">
                  <c:v>2.6171543492428999E-2</c:v>
                </c:pt>
                <c:pt idx="12">
                  <c:v>2.1979550607972E-2</c:v>
                </c:pt>
                <c:pt idx="13">
                  <c:v>1.6819924974042999E-2</c:v>
                </c:pt>
                <c:pt idx="14">
                  <c:v>1.8022069761977001E-2</c:v>
                </c:pt>
                <c:pt idx="15">
                  <c:v>1.0076801898862999E-2</c:v>
                </c:pt>
                <c:pt idx="16">
                  <c:v>1.5787350429304001E-2</c:v>
                </c:pt>
                <c:pt idx="17">
                  <c:v>1.5350075674509E-2</c:v>
                </c:pt>
                <c:pt idx="18">
                  <c:v>3.5107534521109998E-2</c:v>
                </c:pt>
                <c:pt idx="19">
                  <c:v>1.8683754498193001E-2</c:v>
                </c:pt>
                <c:pt idx="20">
                  <c:v>7.4932008105082007E-2</c:v>
                </c:pt>
                <c:pt idx="21">
                  <c:v>1.2183080792009001E-2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5D-4E4A-B9FF-D1B98C592F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665936"/>
        <c:axId val="299669872"/>
      </c:lineChart>
      <c:catAx>
        <c:axId val="29966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669872"/>
        <c:crosses val="autoZero"/>
        <c:auto val="1"/>
        <c:lblAlgn val="ctr"/>
        <c:lblOffset val="100"/>
        <c:noMultiLvlLbl val="0"/>
      </c:catAx>
      <c:valAx>
        <c:axId val="29966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665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@valenciacf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644</c:v>
                </c:pt>
                <c:pt idx="1">
                  <c:v>341</c:v>
                </c:pt>
                <c:pt idx="2">
                  <c:v>709</c:v>
                </c:pt>
                <c:pt idx="3">
                  <c:v>557</c:v>
                </c:pt>
                <c:pt idx="4">
                  <c:v>392</c:v>
                </c:pt>
                <c:pt idx="5">
                  <c:v>409</c:v>
                </c:pt>
                <c:pt idx="6">
                  <c:v>1522</c:v>
                </c:pt>
                <c:pt idx="7">
                  <c:v>604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C2-4A25-AAC4-92496917D5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893768"/>
        <c:axId val="377896392"/>
      </c:lineChart>
      <c:dateAx>
        <c:axId val="377893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896392"/>
        <c:crosses val="autoZero"/>
        <c:auto val="1"/>
        <c:lblOffset val="100"/>
        <c:baseTimeUnit val="days"/>
      </c:dateAx>
      <c:valAx>
        <c:axId val="377896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893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@valenciacf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77-49EF-A1C9-10BB2C4104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362504"/>
        <c:axId val="396366768"/>
      </c:barChart>
      <c:catAx>
        <c:axId val="396362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366768"/>
        <c:crosses val="autoZero"/>
        <c:auto val="1"/>
        <c:lblAlgn val="ctr"/>
        <c:lblOffset val="100"/>
        <c:noMultiLvlLbl val="0"/>
      </c:catAx>
      <c:valAx>
        <c:axId val="396366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362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E1ED8-D117-438E-8D7C-252AA541E7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E598FF-21B7-4A58-A109-2E3B2C20AA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796710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ED917-A486-4742-A7DC-0FF569CA4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8CA79D-EED7-4BFC-8FB2-96BAB2D138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83692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16457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579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9035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0479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5001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7722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0062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8294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3071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2329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3794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9587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0994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5884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758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@valenciacf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1100940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3098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A507CD-EC32-4A5B-BFA6-876AB2303A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3241439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4258D-42B6-48E1-9ECC-598EE7F93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666116-0EFC-4D35-AE23-2B000A598D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70766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6613A8-66D8-44D6-9E24-BF45C4EBC1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1F390-B512-43AC-B463-1E8D00FBB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662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94B48-D336-49C6-8298-AF8A4F006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B56AC5-EEA8-4A40-B3A8-876824D995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70469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AC550-6647-4623-804E-9576D210CE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0D7AF-C3F5-48C6-8C07-0CED33DFC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511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2C02A-E156-4FBE-95C8-8557257E5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604472-8EB4-4B60-B787-E9C49AC78D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5214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3DA80-00E4-4EB2-8CBE-9E207712E9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41D3A-D396-4DB4-84B5-7E2088499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359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7B12A-4917-4FBE-9058-2409BABDE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9F381F-4D1D-47FA-A31F-CD39787024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49748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B9EAE5-A091-4923-86FF-C71B7AF659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8ADA6-4AED-49FC-8074-CB04D4B42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618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A3744-A765-4187-A18B-F11A4BA8B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A9652C-1322-43FA-AD78-DF2535C103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95515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4BCE87-8F7B-4E6E-82E5-5D5EEBBAF8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9CCEA-9DFA-4923-BD11-50B6A12B2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650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7ACF2-257D-4419-8115-379500602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C91A16-6AAE-473A-BC91-54E63C111A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27966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9B700A-D105-4B27-BA99-0934B00BEC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1889E-1682-4A42-ABD6-805DCBC46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872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7632C-F760-4162-A844-3CC1CEF71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C97614-057E-4B6B-B112-F4290D8CDD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01633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E8E480-2A1C-47F0-8F3B-410C1FB0B5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CBAD8-4E72-45AD-B1BB-4CC4BE1D1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469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B2C2E-B6BA-44B0-BB33-155B5C23F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939D90-3939-4596-9A8A-F933D9A961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62567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589F23-5207-4BF9-A3F9-8A4F80663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32F8B-CD0A-4B47-97F0-8AF3B5934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045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4C301-C8CC-444D-BEB3-7FB15DFA3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CA5C04-A113-4A5A-98FA-062BB9938E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28779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19E409-466D-4E89-A1DD-CBFC13DD9B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0A8C47-65A7-4129-8956-6AFCB5882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860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68E71-7EED-46D3-823F-FF7DCCAE4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EAE7B1-8D6C-4311-BFBE-8E19941AE6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27961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657ED-7B40-459D-A8EC-F2827D8CEE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8BB0F-2F6B-4B8E-9536-DFC156B8F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7547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3ECD0-29C9-4CBA-8AD1-57560126D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025958-101C-4AA3-ADD9-AF7DD45FCA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043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54963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6179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8229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6521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356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6998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228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- 2018-02-25 19:20:17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¡Hola, @RealBetis! 📞
Això és #Mestalla 🏟️!!!
No se ha visto un partido desde tan arriba en la vida, Hulio! 😉
¡Os esperamos por aquí en 1 semana! https://t.co/2EBzo63pZx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138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- 2018-02-22 19:45:15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@valenciacf desea mostrar sus públicas condolencias a la familia y compañeros del ertzaina fallecido este jueves en Bilbao y recalcar su rechazo a toda violencia en el entorno del fútbol.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919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- 2018-02-25 10:01:45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📝 Comunicado oficial 
https://t.co/pgFBF9CGlr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184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- 2018-02-25 15:03:46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1-0 | 33' 🕰 | ¡GOOOOOOOOOOOOOOOOOOOOOOOOOOOOOOL DE SANTI MINAAAAAAAAAAAAAAAAAAAAAAAAA! 
#ValenciaRealSociedad https://t.co/uCJYf3E4Xv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567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68C2F7-97CA-4148-8A26-931C9FFF4F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2195300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C849F-75C8-4302-BE68-CDE9A663C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65F601-54D9-4479-8EA8-CA04B129F7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4001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72305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229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1059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6482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8780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9239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646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- 2018-02-25 16:19:38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2-1 | 94' 🕰 | ¡FINAAAAAAAAL en #Mestalla! ¡Tercera victoria consecutiva ✅!
#ValenciaRealSociedad https://t.co/JGXb4YmBsI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700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- 2018-02-25 15:53:19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2-1 | 67' 🕰 | ¡GOOOOOOOOOOOOOOOOOOOL! ¡OTRA VEZ! ¡GOOOOOOOOOOOOOOL DE SANTI MINAAAAAAAAAAAAAAA!
#ValenciaRealSociedad https://t.co/QIUOuxliSr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604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- 2018-02-25 17:03:18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Som familia! 👏👏👏
Hoy el protagonista ha sido Santi Mina pero sus compañeros y la afición le han mostrado su cariño y estima!
Moitas grazas! 💪
Amunt, Valencia! 🦇
 📺👇 https://t.co/D83JWPwguT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269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- 2018-02-25 13:24:48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🔥 Este será el XI inicial para este #ValenciaRealSociedad! 🔥 ⤵ https://t.co/K23dQf4QgG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146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05B044-281E-4DEE-AC1A-7CF8874867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1557072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4F840-2E5E-4C40-AA21-24026E0A1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3DDCE4-5EC9-4F0C-A0DE-55282F57A2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86890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1751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7138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8603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8880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8023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1923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983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- 2018-02-26 08:40:53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pibe haciendo de las suyas...
🧙‍♂️ @PabloAimarOK 🧙‍♂️ https://t.co/KLufo8wFJv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898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- 2018-02-25 05:46:05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Sigue cumpliendo años vinculado al club de su vida 😍
🎂 ¡Felices 61, Ricardo! 🎂 https://t.co/QrDVEECPv5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037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- 2018-02-21 08:22:26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es el día internacional de la #LenguaMaterna 🌎🌍
👨‍🎓 @andrinhopereira y @gpaulista5 aprenden valenciano con @ToniLato3 y Jaume 😌 Els donem l'aprovat, afició? 👍
📹 VÍDEO COMPLETO ➡ https://t.co/fEozpLMgpm https://t.co/D1DXRysFeO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064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- 2018-02-26 05:43:55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Cariño no nos daréis... pero ojo que nosotros estaremos muy ardientes 🔥🎆😂
#UnidosPorHulio https://t.co/L8JaiYCSPa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142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DD3AC-9556-4728-ADD0-AF703C027C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1835433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824A5-5553-4D01-8512-0BEF73396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D03039-DA4D-46AE-B68A-C679DD19FC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4190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71622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7684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3707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3260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7845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2443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336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- 2018-02-20 06:25:28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¡Enhorabuena "Ximo"! 👏
¡Nos vemos en #Mestalla el día 4! 😆 https://t.co/vdsx62buzx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259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- 2018-02-26 10:06:21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Santi Mina, el delantero más efectivo de @LaLiga ⚽
📈 Sus números 👇
https://t.co/OmSZFcCpvI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146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- 2018-02-24 09:04:51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👉📋 ¡Conoce la lista de convocados para el #ValenciaRealSociedad! https://t.co/dv5tgMmh4P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716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- 2018-02-25 17:32:22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😍🔟🦇
¡Orgullosos de ti, capitán! ¡Sigamos haciendo historia juntos! https://t.co/nsOWAheoRV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549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- 2018-02-20 05:40:35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¡Oye, @SimoneZaza! 👋 Se les coge cariño, ¿verdad? ☺
¡Feliz #DíaInternacionaldelGato 😼! https://t.co/56rpeRjrDM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889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E33783-7802-44DF-B010-9EFC016394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2905240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42545-3C0D-44BB-8329-53479E5E9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03B0B9-092E-4B3D-AF8A-08C303AB3F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19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53284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8873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1321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9678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6487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9744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665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- 2018-02-19 05:26:35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¿Sabéis quién cumple hoy 5⃣2⃣ años? 😏 ¡Miroslav Djukic!
🎂 ¡Felicidades! 🎂 https://t.co/Ao41cMK5gf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093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- 2018-02-24 11:38:39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📝 @dnavarro_4 será homenajeado este domingo en #Mestalla
➡️ https://t.co/Au942r8wz8 https://t.co/Q1B0ZSqigc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154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- 2018-02-23 05:16:49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Viernes. 😉 https://t.co/RcmgKGDwnv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079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- 2018-02-25 16:53:36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Undécimo gol ✅
Máximo realizador del equipo en @LaLiga ✅
Primer doblete de la temporada ✅
Santi Mina, 'in crescendo' 👮‍♂️
https://t.co/qS4TWNHbrQ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594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- 2018-02-25 18:33:01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👏👏 Se emocionó @dnavarro_4 al escuchar los aplausos de Mestalla https://t.co/n1vQM4M39w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889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AA70A7-E364-4F43-B728-CAA048BDAD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41610098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3981F-1887-45CD-9E74-637FFABD3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EAFAC2-D192-4A74-B21C-451FC81D42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9541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86679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9024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3208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8357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8438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5569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446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- 2018-02-25 17:34:00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🎓 ¡Grande, capitán @DaniParejo!
 2⃣0⃣0⃣ partidos en Primera con el @valenciacf 🦇
https://t.co/QQy4i8wG6R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667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- 2018-02-24 07:57:01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😍🦇👏
Cuando el 'sentiment' no se puede explicar 
🙌 Amunt! 🙌 https://t.co/FogQSFqFKz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654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- 2018-02-21 05:27:20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 por el miércoles, afición! 🤗 https://t.co/G37YBt7jsu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499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524DBF-8D3E-409C-AFB1-6D480729CB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32707928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5EA97-F88F-4CCC-B1CC-65189C405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0A719E-35E0-4C6D-ADD5-80CF0E5517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6276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13325A-8EC7-4B7D-AD96-3E69F0EA15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DB12C-9EDA-4158-90E2-B0139C2CB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7789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E12AF-283E-4400-A54E-014D369A0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B3C497-05E7-4362-AD41-310EE357DB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492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633355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00345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459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0135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777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@realmadrid - 2018-02-19 18:00:02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🔝🌟 @Cristiano en los últimos 6⃣ partidos... 
@RCDeportivo ⚽⚽
@valenciacf ⚽⚽
@RealSociedad ⚽⚽⚽
@PSG_espanol ⚽⚽… https://t.co/b2f3rGXvzv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750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@RealBetis - 2018-02-25 18:49:05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¡Hola, @valenciacf! 🗣📞
¿Veis al fondo esa luz que se divisaba en el cielo de Valencia sobre las 20:30h? 🏟💡 Los mur… https://t.co/lVvHSYaW4D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02/25/2018 22:20:17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915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@LaLiga - 2018-02-25 16:19:20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FINAL #ValenciaRealSociedad 2-1
¡El @valenciacf encuentra una 'Mina' que vale tres puntos! https://t.co/AZgfjCtU9t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02/25/2018 19:53:36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19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0D5BEC-5E65-4B4A-8D78-098FBE0C89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17500816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670D3-3ADD-40E5-B332-D2CE2BB27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A87763-4B5C-44B2-8D36-7248007285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7908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916846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99827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155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1558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139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@realmadridarab - 2018-02-19 16:00:01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🔝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كريستيانو رونالدو في آخر  6⃣ مباريات: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RCDeportivo ⚽⚽
@valenciacf ⚽⚽
@RealSociedad ⚽⚽⚽
@PSG_arab ⚽⚽ 
@RealBetis ⚽
https://t.co/FfxeOQpJdu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422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@JeisonMurillo19 - 2018-02-25 18:34:15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creyendo 🙏🏽
#Amunt @valenciacf ⚪️⚫️🤙🏽 https://t.co/vuMYbxqwed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678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@PaladarNegroWeb - 2018-02-26 10:51:53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Semifinales | @valenciacf vs @CelticFC #EurocopaDeEscudosPN / ¿Cuál es el mejor escudo?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605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@insoniascarvao - 2018-02-24 19:27:21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Obrigado @valenciacf 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258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@dnavarro_4 - 2018-02-24 12:57:14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Mañana seré homenajeado por el @valenciacf en #Mestalla por mi carrera futbolística. https://t.co/i84YAQJSTT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02/25/2018 18:29:00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961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@PaladarNegroWeb - 2018-02-23 10:07:29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4tos | @Arsenal vs  @valenciacf #EurocopaDeEscudosPN / ¿Cuál es el mejor escudo?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298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271E0-2415-4EC3-AB6C-90DE1BD8BC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39976456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0A255-15D1-4183-83FC-5C4924C5B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04E754-E85A-4AA5-A341-38808E9474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2424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138263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73984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1192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8159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404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@realmadridfra - 2018-02-19 18:00:03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🔝🌟 @Cristiano lors des 6⃣ derniers matchs... 
@RCDeportivo ⚽⚽
@valenciacf ⚽⚽
@RealSociedadFR ⚽⚽⚽
@PSG_inside ⚽⚽… https://t.co/ojwFsMIXwp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814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@i_Moh7Rma - 2018-02-21 16:33:15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ارجعوا للمركز الرابع يا عيال الكلب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valenciacf https://t.co/4RctwBOUaC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095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@franvillalba10 - 2018-02-25 18:00:49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➕3️⃣!! Victoria de EQUIPO en un campo muy complicado 💪🏼🦇⚪️⚫️ #VCFMestalla #Amunt @valenciacf https://t.co/fQF4IC00l8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372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@pmrgouveia - 2018-02-24 19:58:01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 RT = 1 obrigado ao @valenciacf pelo @Jonas_Gol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422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@kusergfx - 2018-02-21 16:08:00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diseño @valenciacf - @Nike 🇪🇸 
volverá la @ChampionsLeague a Mestalla en 2018-2019 ?💫
apreciados rt's y mg's por e… https://t.co/m7oZfWgBuG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416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@BenditalocuraAt - 2018-02-21 03:14:06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21.2.1996 el @Atleti se impuso al @valenciacf por 3 a 5 en un espectacular partido correspondiente a la ida de s… https://t.co/HA4UmhzcHK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2395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11F0B-9878-46F6-ACBE-6E88816575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37069678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5844E-4CA4-44EF-BB3C-74D109A8B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752B8F-180F-405B-B14C-39D6488018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8223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641968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83954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9138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907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688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@LaLiga - 2018-02-25 05:00:48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¡GIGANTÓN @JCarew10! ⚽⚽⚽
🌟 @valenciacf 🌟
#TalDíaComoHoy #LaLigaHistory https://t.co/XaTZlPUfTT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02/25/2018 13:29:06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641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@joanribo - 2018-02-21 12:48:12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👅❤ Bonica iniciativa del @valenciacf pel #DiaInternacionalDeLaLlenguaMaterna! @gpaulista5 i @andrinhopereira aprene… https://t.co/meeMqLJRr6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204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@LaLiga - 2018-02-25 11:30:35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 capacidad ofensiva desde el lateral le permitió ganar #LaLiga en dos ocasiones con el @valenciacf (2002 y 2004).… https://t.co/oTCr9kCntx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02/25/2018 19:53:36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583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@tamaritedu - 2018-02-22 05:04:04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Esto es como el arbitraje. Los medios locales no pedimos un trato de favor por parte del @valenciacf ni que les qui… https://t.co/33Wk71ZM0s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683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@Neto_Murara - 2018-02-25 17:29:37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Grande @daniparejo! 200 partidos e +3 en Mestalla. 👏🏼👏🏼 Enhorabuena 🔝 ⚽️@valenciacf #amunt… https://t.co/5NzOCNNmA8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02/26/2018 19:06:48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9456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FFA48F-B584-4679-B3C8-64B0FF4475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9359704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4D1D4-6366-451C-981E-6EFF02BA9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38B3EF-16B1-4E9D-8681-44A48CDF8F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3382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532576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94461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04013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007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@Lashera99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(331)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53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@SeguimientoVCF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(206)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208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@paumaster2001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(152)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116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@AlonsoBrus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(139)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386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@HesoYaakoub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(132)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39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@Raulvalencia00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(130)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384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@Cristian_LR90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(120)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482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@josemiquilena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(113)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290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@Alvaro11VCF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(110)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219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@90minuts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(107)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230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3F96B7-360B-4591-8A9E-324EC0E23A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39925478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32232-7095-453A-A62D-6266941B5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E4BA1B-D5AC-4125-A3A8-30F112A1B3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3589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368133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644881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07321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005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@David_Mrt_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(98)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485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@Arco_99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(96)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242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@andresgarciatal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(92)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447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@superdeporte_es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(90)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090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@mancubel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(89)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778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@MsmSevilla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(85)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065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@REKENAMUNT6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(84)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466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@Javiervcf9_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(82)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369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@Natpy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(60)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251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@aitorgr95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108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AB4973-D353-4969-A048-4D4097FFBE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22018944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2E943-7F6A-486E-9064-39D626D53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BD95A3-26ED-4A2C-A1D0-D929C89CAD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08715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D5AC2C-E1CD-440E-B229-0C56668A9C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979A3-A310-46DF-93E9-61A89B4AA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634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A36F9-7257-41BB-AE6D-8B14E7EEA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7644DE-8118-4BA4-A4E5-333FB3C7CE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3428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145264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94466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2233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1303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471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@a6Rosa - 2018-02-26 21:36:02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@valenciacf Joder las12'06 y tuiteando y Buenas noches... se gano verdad?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222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@superdeporte_es - 2018-02-26 15:29:08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¿Qué os parecen? @valenciacf ⚪⚫
https://t.co/V0Gz6hWx7d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659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@DavidGenoves - 2018-02-26 12:04:21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@valenciacf Jaume siempre haciendo piña y creando buen ambiente, para cuando titular y capitán del Valencia?????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564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@YomiiSma_ - 2018-02-26 10:49:35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qué tanta crítica contra Neto? Ayer salvó al @valenciacf y esas cosas..😒 #ValenciaRealSociedad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009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@soleecastro_ - 2018-02-26 10:06:31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Algún socio del @valenciacf por mi tl? 🙏🏽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195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@Emilio_86E - 2018-02-26 10:02:43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@valenciacf Hostiaa! Ardientes??? Uyyyy aquí hay tomate  #Hulio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651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@RubenVCF25 - 2018-02-26 09:48:33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@valenciacf Pero esto que mierdas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552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@Sogtulakk26 - 2018-02-26 09:07:16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@valenciacf El segundo de Mina, golazo? Jajaja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12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AC847-DD4C-4EC5-8667-8210F303A1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30350207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86C8A-A3E1-40B9-B228-AC1299092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3DD591-AC5B-44B0-AACD-900AD6E968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1301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896167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1981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5340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6944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744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@REKENAMUNT6 - 2018-02-26 08:27:23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@valenciacf Sí, por supuesto, si no me pasa nada,el Domingo ahí estaré .. pensabais que no ? 😂😂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262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@valenciacf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@REKENAMUNT6 - 2018-02-26 08:25:53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@valenciacf Sigo viendo un poco subidos los precios, no sería mejor la más barata 15€ ? Y sigo viendo que todavía n… https://t.co/H2nsp0cGGt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901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144CB-1C22-4D59-841A-DA07F5676C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32823289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1320</Words>
  <Application>Microsoft Office PowerPoint</Application>
  <PresentationFormat>On-screen Show (4:3)</PresentationFormat>
  <Paragraphs>492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6</vt:lpstr>
      <vt:lpstr>Twitter Own and Retweeted Tweets Table - 2 of 6</vt:lpstr>
      <vt:lpstr>Twitter Own and Retweeted Tweets Table - 3 of 6</vt:lpstr>
      <vt:lpstr>Twitter Own and Retweeted Tweets Table - 4 of 6</vt:lpstr>
      <vt:lpstr>Twitter Own and Retweeted Tweets Table - 5 of 6</vt:lpstr>
      <vt:lpstr>Twitter Own and Retweeted Tweets Table - 6 of 6</vt:lpstr>
      <vt:lpstr>Twitter Mentions</vt:lpstr>
      <vt:lpstr>Twitter Mentions Table - 1 of 4</vt:lpstr>
      <vt:lpstr>Twitter Mentions Table - 2 of 4</vt:lpstr>
      <vt:lpstr>Twitter Mentions Table - 3 of 4</vt:lpstr>
      <vt:lpstr>Twitter Mentions Table - 4 of 4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2018-02-27T11:07:04Z</dcterms:created>
  <dcterms:modified xsi:type="dcterms:W3CDTF">2018-02-27T11:08:06Z</dcterms:modified>
</cp:coreProperties>
</file>