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valenciacf (Valencia CF)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D9-4210-A93B-BA8706106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070264"/>
        <c:axId val="292070592"/>
      </c:radarChart>
      <c:catAx>
        <c:axId val="29207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70592"/>
        <c:crosses val="autoZero"/>
        <c:auto val="1"/>
        <c:lblAlgn val="ctr"/>
        <c:lblOffset val="100"/>
        <c:noMultiLvlLbl val="0"/>
      </c:catAx>
      <c:valAx>
        <c:axId val="29207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7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valenciacf (Valencia CF)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406252</c:v>
                </c:pt>
                <c:pt idx="1">
                  <c:v>406298</c:v>
                </c:pt>
                <c:pt idx="2">
                  <c:v>406376</c:v>
                </c:pt>
                <c:pt idx="3">
                  <c:v>406474</c:v>
                </c:pt>
                <c:pt idx="4">
                  <c:v>406532</c:v>
                </c:pt>
                <c:pt idx="5">
                  <c:v>406642</c:v>
                </c:pt>
                <c:pt idx="6">
                  <c:v>406852</c:v>
                </c:pt>
                <c:pt idx="7">
                  <c:v>407258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CF-4552-AD2D-3B97C799D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69608"/>
        <c:axId val="292069936"/>
      </c:lineChart>
      <c:dateAx>
        <c:axId val="292069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69936"/>
        <c:crosses val="autoZero"/>
        <c:auto val="1"/>
        <c:lblOffset val="100"/>
        <c:baseTimeUnit val="days"/>
      </c:dateAx>
      <c:valAx>
        <c:axId val="29206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6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valenciacf (Valencia CF)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266</c:v>
                </c:pt>
                <c:pt idx="1">
                  <c:v>46</c:v>
                </c:pt>
                <c:pt idx="2">
                  <c:v>78</c:v>
                </c:pt>
                <c:pt idx="3">
                  <c:v>98</c:v>
                </c:pt>
                <c:pt idx="4">
                  <c:v>58</c:v>
                </c:pt>
                <c:pt idx="5">
                  <c:v>110</c:v>
                </c:pt>
                <c:pt idx="6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B-4792-B8E5-A7CD56A04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809824"/>
        <c:axId val="293805232"/>
      </c:barChart>
      <c:catAx>
        <c:axId val="29380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05232"/>
        <c:crosses val="autoZero"/>
        <c:auto val="1"/>
        <c:lblAlgn val="ctr"/>
        <c:lblOffset val="100"/>
        <c:noMultiLvlLbl val="0"/>
      </c:catAx>
      <c:valAx>
        <c:axId val="29380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0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valenciacf (Valencia CF)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  <c:pt idx="16">
                  <c:v>4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87-405C-B6FD-40DF53A1A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036000"/>
        <c:axId val="293035344"/>
      </c:lineChart>
      <c:catAx>
        <c:axId val="29303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35344"/>
        <c:crosses val="autoZero"/>
        <c:auto val="1"/>
        <c:lblAlgn val="ctr"/>
        <c:lblOffset val="100"/>
        <c:noMultiLvlLbl val="0"/>
      </c:catAx>
      <c:valAx>
        <c:axId val="29303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3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valenciacf (Valencia CF)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2.3861270027805999</c:v>
                </c:pt>
                <c:pt idx="7">
                  <c:v>0</c:v>
                </c:pt>
                <c:pt idx="8">
                  <c:v>2.9064750323910999</c:v>
                </c:pt>
                <c:pt idx="9">
                  <c:v>3.922094078137</c:v>
                </c:pt>
                <c:pt idx="10">
                  <c:v>2.9914172692115999</c:v>
                </c:pt>
                <c:pt idx="11">
                  <c:v>2.4570556144236999</c:v>
                </c:pt>
                <c:pt idx="12">
                  <c:v>2.4934418692701001</c:v>
                </c:pt>
                <c:pt idx="13">
                  <c:v>1.4070171384176999</c:v>
                </c:pt>
                <c:pt idx="14">
                  <c:v>2.8603366056377002</c:v>
                </c:pt>
                <c:pt idx="15">
                  <c:v>2.7456871224618999</c:v>
                </c:pt>
                <c:pt idx="16">
                  <c:v>3.4808492748563999</c:v>
                </c:pt>
                <c:pt idx="17">
                  <c:v>3.4680034517771001</c:v>
                </c:pt>
                <c:pt idx="18">
                  <c:v>2.2169800883596</c:v>
                </c:pt>
                <c:pt idx="19">
                  <c:v>4.3610647404898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29-42AF-8916-71D4BBCFE3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808512"/>
        <c:axId val="293807200"/>
      </c:lineChart>
      <c:catAx>
        <c:axId val="29380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07200"/>
        <c:crosses val="autoZero"/>
        <c:auto val="1"/>
        <c:lblAlgn val="ctr"/>
        <c:lblOffset val="100"/>
        <c:noMultiLvlLbl val="0"/>
      </c:catAx>
      <c:valAx>
        <c:axId val="29380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0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valenciacf (Valencia CF)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85-401B-BE1B-B887BDF23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254320"/>
        <c:axId val="244258912"/>
      </c:barChart>
      <c:catAx>
        <c:axId val="24425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58912"/>
        <c:crosses val="autoZero"/>
        <c:auto val="1"/>
        <c:lblAlgn val="ctr"/>
        <c:lblOffset val="100"/>
        <c:noMultiLvlLbl val="0"/>
      </c:catAx>
      <c:valAx>
        <c:axId val="24425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5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valenciacf (Valencia CF)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3.0397349934342999</c:v>
                </c:pt>
                <c:pt idx="1">
                  <c:v>2.2666334404392998</c:v>
                </c:pt>
                <c:pt idx="2">
                  <c:v>4.5649006035662998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77-4FCB-98D9-87946C3ABD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255304"/>
        <c:axId val="244253336"/>
      </c:barChart>
      <c:catAx>
        <c:axId val="24425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53336"/>
        <c:crosses val="autoZero"/>
        <c:auto val="1"/>
        <c:lblAlgn val="ctr"/>
        <c:lblOffset val="100"/>
        <c:noMultiLvlLbl val="0"/>
      </c:catAx>
      <c:valAx>
        <c:axId val="24425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5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valenciacf (Valencia CF)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B4-4691-A382-3E28F5C6CD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valenciacf (Valencia CF)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B4-4691-A382-3E28F5C6CD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valenciacf (Valencia CF)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B4-4691-A382-3E28F5C6C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817664"/>
        <c:axId val="294241336"/>
      </c:barChart>
      <c:catAx>
        <c:axId val="24881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41336"/>
        <c:crosses val="autoZero"/>
        <c:auto val="1"/>
        <c:lblAlgn val="ctr"/>
        <c:lblOffset val="100"/>
        <c:noMultiLvlLbl val="0"/>
      </c:catAx>
      <c:valAx>
        <c:axId val="29424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1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valenciacf (Valencia CF)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2.4628256976967999</c:v>
                </c:pt>
                <c:pt idx="1">
                  <c:v>2.3875551621983999</c:v>
                </c:pt>
                <c:pt idx="2">
                  <c:v>3.2269220210363998</c:v>
                </c:pt>
                <c:pt idx="3">
                  <c:v>2.6227090017332002</c:v>
                </c:pt>
                <c:pt idx="4">
                  <c:v>2.6700962495851002</c:v>
                </c:pt>
                <c:pt idx="5">
                  <c:v>2.6117687551473998</c:v>
                </c:pt>
                <c:pt idx="6">
                  <c:v>4.1424608589118002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56-41E8-8F71-D17BDEEDDD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243632"/>
        <c:axId val="294239696"/>
      </c:barChart>
      <c:catAx>
        <c:axId val="29424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39696"/>
        <c:crosses val="autoZero"/>
        <c:auto val="1"/>
        <c:lblAlgn val="ctr"/>
        <c:lblOffset val="100"/>
        <c:noMultiLvlLbl val="0"/>
      </c:catAx>
      <c:valAx>
        <c:axId val="29423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4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valenciacf (Valencia CF)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324955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72-441F-86FE-65A87672DA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valenciacf (Valencia CF)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72-441F-86FE-65A87672DA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235432"/>
        <c:axId val="294231496"/>
      </c:barChart>
      <c:catAx>
        <c:axId val="29423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31496"/>
        <c:crosses val="autoZero"/>
        <c:auto val="1"/>
        <c:lblAlgn val="ctr"/>
        <c:lblOffset val="100"/>
        <c:noMultiLvlLbl val="0"/>
      </c:catAx>
      <c:valAx>
        <c:axId val="29423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3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3D4BB-1557-4EAD-9630-81536488EB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D168F0-3BBF-45AE-B825-E060E5941A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28767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1147B-2E07-46D5-88D4-447598CF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BA6405-022C-46D3-9BA4-ADE75D3EA4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588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817109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981904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63811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492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0662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66119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802472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992314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25163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695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4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valenciacf (Valencia CF)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2.9813%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371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51771-BF84-44B7-82F7-4646AAA47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1859169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D80C1-307D-4AB4-8289-6736ACDBF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52B2AD-F8F7-4E29-8B70-AD18FF8B8E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4885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A212C-0DA0-4A3F-A47D-80EFF6CFE4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28912-52F3-4F1D-A4EA-BAF829249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955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47849-0846-404D-BBBF-B6E98F159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726112-2817-46C4-9B87-65EC65D747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3760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81C29-F8AD-46CB-AB44-80C63FEE5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09A7D-7E7D-4F42-94BF-7EBE40841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4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BFE51-9E90-4D7A-B621-B31ED8717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238E02-E0E3-4496-8BFF-54D246709B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7370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E29B7-738C-4A8B-8E9E-676C31B47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70558-80D8-415C-8B45-99B8E933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831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D4D17-93EA-4CA6-B36A-F8ED8B54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CDE4C4-BCBD-4A0C-B8AF-98891782ED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5844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924D9-31B8-4F1C-A413-F9F033C7C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984CA-1456-4953-9EB3-1AF1C433D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476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64AC5-45CD-4CC0-9D09-8A8771AAF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5D6D0B-F7B1-40B2-8A69-FBF1B567E7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9361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D8CB2-60DD-48A3-B5A4-600B6F9876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ABB2F-FD44-4341-99A0-E7676863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02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ACC07-5C88-4A13-98CD-430D45590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BEC631-7824-4E6F-BC34-ACF92E1CB1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35583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A8A40-DC2A-4553-BE32-7CB6E255F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3E914-8CE9-4D21-AECE-5090AC414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027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C3CAA-6F88-4B32-A1F4-CEC600B3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B6C741-BEA5-403A-896E-D646974789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8831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AF38C-CCD6-4AF4-AA17-687571D20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E8108-6BD4-41CA-AD4A-FA16BB691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758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C333B-6AE1-4AEC-A5EA-CC2B7A6B6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667BF1-2FCE-469A-83BB-49637078B1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9005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9DF72-5FEF-4688-943A-F13AAE073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1BA4F-8E9C-476E-8DFF-E3C5F8BC4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82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68954-1B88-434F-8306-0C24DE96B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6252D4-4D5D-44FE-8950-791679EC89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9058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41378-AD71-4338-8C25-57A207040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5867D-16B2-4422-A4D9-C18632B5A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752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9C14-7AD7-4821-A401-BA73BFAB8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F13271-86DA-422D-A3C5-4771F32F3A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5963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C6B6B-7CAC-4ABA-9CE8-CB03EC74BE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D603C-EE3A-48F7-B4BA-2FBA2BF74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467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ABF09-209F-4962-A441-837B9489E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14E25-58E8-4A39-BFA7-ACD6953680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1918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826738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4654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22944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70449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4617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053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valenciacf (Valencia CF) - 2018-02-25 17:49:29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🎓 ¡Grande, capitán!
.
200 partidos en 1a con el @valenciacf
.👏👏 Enhorabuena, 200 más 
#AmuntValencia #SomVCF
#ValenciaCF #VCF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5.7276%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3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valenciacf (Valencia CF) - 2018-02-25 16:23:03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Mina, vitamina 💊
.
GOOOOOOL!!!
.
#ValenciaCF #VCF #somVCF #AmuntVCF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06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valenciacf (Valencia CF) - 2018-02-19 19:34:34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6️⃣ días, volveremos a ser 1️⃣ #ValenciaCF #AmuntValencia #AmuntVCF #VCF #SomVCF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4.5649%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90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valenciacf (Valencia CF) - 2018-02-25 16:58:37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⚽⚽ Mina goool!!! 🥅
.
#ValenciaCF #somVCF #AmuntVCF #VCF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4.5346%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198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C826E-D18E-4A66-A769-B99AD1C57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2839011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024B1-4C68-4861-939C-B60169FF0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24BFF-6AC9-46A7-A0B0-C7AEBC3E4E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8558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088521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89793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32197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68933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2280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63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valenciacf (Valencia CF) - 2018-02-25 19:13:22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✌️ @santimina7 ✌️
.
Bona nit afició!
.
#ValenciaRealSociedad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4.1617%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69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valenciacf (Valencia CF) - 2018-02-21 14:20:14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¿Quien luce estas botas @adidas_es? 
Fíjate bien... 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3.9363%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6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valenciacf (Valencia CF) - 2018-02-23 09:53:33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❓⚽️🤨
Where is the ball?
.
¿Dónde está la pelota?
.
@simonezaza #AmuntValencia #ValenciaCF #SomVCF #VCF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35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valenciacf (Valencia CF) - 2018-02-24 10:13:19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2⃣ partidos ante la Real Sociedad 👉
2⃣ goles
.
Toca dos veces ❤ si crees que mañana marcará @simonezaza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823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2DCDA-E19A-4E53-A474-D55023E2F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3489256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580D-D4AC-40CB-8ECD-A16BEDB64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D08395-7DE7-4C71-8265-6D43C2AE49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094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581352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1547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8586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1409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2831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24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valenciacf (Valencia CF) - 2018-02-19 08:56:54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Defenders 👉🇧🇷🇨🇴
#ValenciaCF #AmuntValencia #VCF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06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valenciacf (Valencia CF) - 2018-02-21 10:37:27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👏👏 A la taula i al llit....
.
👅 Día internacional de la Lengua Materna 🌎🌍
.
👓¡Profesores de lujo! 👓@jaudomenech @tonilato3 .
🎓 @gpaulista5 y @andreaspereira 🦇
.
Els donem l'aprovat, afició? .
#ValenciaCF #SomVCF #AmuntValencia #VCF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146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D48A7-5133-4E35-B4A9-B0D04F68D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13341600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313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2018-02-27T10:50:53Z</dcterms:created>
  <dcterms:modified xsi:type="dcterms:W3CDTF">2018-02-27T10:51:27Z</dcterms:modified>
</cp:coreProperties>
</file>