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7BDD6-3E76-40D8-A9E9-019263A1B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86C9C8-6731-4305-A0FD-52C86075D7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6727693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59012611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42613440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01485023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34680241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56937828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989463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95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@BBVA_esp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866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@BancoSabadell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999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@Bankinter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055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@ING_es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88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@bancosantander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590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BBVA España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922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Sabadell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808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Santander España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864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ING España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295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bankinter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431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DF825-488F-4D94-B417-C071EEFA2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01/21/2018 - 02/20/2018</a:t>
            </a:r>
          </a:p>
        </p:txBody>
      </p:sp>
    </p:spTree>
    <p:extLst>
      <p:ext uri="{BB962C8B-B14F-4D97-AF65-F5344CB8AC3E}">
        <p14:creationId xmlns:p14="http://schemas.microsoft.com/office/powerpoint/2010/main" val="20575756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95</Words>
  <Application>Microsoft Office PowerPoint</Application>
  <PresentationFormat>On-screen Show (4:3)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Top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</dc:title>
  <dc:creator>Administrator</dc:creator>
  <cp:lastModifiedBy>Administrator</cp:lastModifiedBy>
  <cp:revision>1</cp:revision>
  <dcterms:created xsi:type="dcterms:W3CDTF">2018-02-21T18:48:42Z</dcterms:created>
  <dcterms:modified xsi:type="dcterms:W3CDTF">2018-02-21T18:48:53Z</dcterms:modified>
</cp:coreProperties>
</file>