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9" r:id="rId40"/>
    <p:sldId id="300" r:id="rId41"/>
    <p:sldId id="301" r:id="rId42"/>
    <p:sldId id="302"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Sheet1!$B$2:$B$32</c:f>
              <c:numCache>
                <c:formatCode>General</c:formatCode>
                <c:ptCount val="31"/>
                <c:pt idx="0">
                  <c:v>159132</c:v>
                </c:pt>
                <c:pt idx="1">
                  <c:v>159238</c:v>
                </c:pt>
                <c:pt idx="2">
                  <c:v>159252</c:v>
                </c:pt>
                <c:pt idx="3">
                  <c:v>159265</c:v>
                </c:pt>
                <c:pt idx="4">
                  <c:v>159335</c:v>
                </c:pt>
                <c:pt idx="5">
                  <c:v>159352</c:v>
                </c:pt>
                <c:pt idx="6">
                  <c:v>159379</c:v>
                </c:pt>
                <c:pt idx="7">
                  <c:v>159392</c:v>
                </c:pt>
                <c:pt idx="8">
                  <c:v>159458</c:v>
                </c:pt>
                <c:pt idx="9">
                  <c:v>159477</c:v>
                </c:pt>
                <c:pt idx="10">
                  <c:v>159510</c:v>
                </c:pt>
                <c:pt idx="11">
                  <c:v>159617</c:v>
                </c:pt>
                <c:pt idx="12">
                  <c:v>159827</c:v>
                </c:pt>
                <c:pt idx="13">
                  <c:v>159986</c:v>
                </c:pt>
                <c:pt idx="14">
                  <c:v>160141</c:v>
                </c:pt>
                <c:pt idx="15">
                  <c:v>160320</c:v>
                </c:pt>
                <c:pt idx="16">
                  <c:v>160436</c:v>
                </c:pt>
                <c:pt idx="17">
                  <c:v>160520</c:v>
                </c:pt>
                <c:pt idx="18">
                  <c:v>160612</c:v>
                </c:pt>
                <c:pt idx="19">
                  <c:v>160665</c:v>
                </c:pt>
                <c:pt idx="20">
                  <c:v>160715</c:v>
                </c:pt>
                <c:pt idx="21">
                  <c:v>160815</c:v>
                </c:pt>
                <c:pt idx="22">
                  <c:v>160974</c:v>
                </c:pt>
                <c:pt idx="23">
                  <c:v>161058</c:v>
                </c:pt>
                <c:pt idx="24">
                  <c:v>161102</c:v>
                </c:pt>
                <c:pt idx="25">
                  <c:v>161128</c:v>
                </c:pt>
                <c:pt idx="26">
                  <c:v>161406</c:v>
                </c:pt>
                <c:pt idx="27">
                  <c:v>161711</c:v>
                </c:pt>
                <c:pt idx="28">
                  <c:v>162009</c:v>
                </c:pt>
                <c:pt idx="29">
                  <c:v>162296</c:v>
                </c:pt>
                <c:pt idx="30">
                  <c:v>162452</c:v>
                </c:pt>
              </c:numCache>
            </c:numRef>
          </c:val>
          <c:smooth val="0"/>
          <c:extLst>
            <c:ext xmlns:c16="http://schemas.microsoft.com/office/drawing/2014/chart" uri="{C3380CC4-5D6E-409C-BE32-E72D297353CC}">
              <c16:uniqueId val="{00000000-E1B1-4864-A91F-4F700091F8C2}"/>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Sheet1!$C$2:$C$32</c:f>
              <c:numCache>
                <c:formatCode>General</c:formatCode>
                <c:ptCount val="31"/>
                <c:pt idx="0">
                  <c:v>53854</c:v>
                </c:pt>
                <c:pt idx="1">
                  <c:v>53864</c:v>
                </c:pt>
                <c:pt idx="2">
                  <c:v>53876</c:v>
                </c:pt>
                <c:pt idx="3">
                  <c:v>53886</c:v>
                </c:pt>
                <c:pt idx="4">
                  <c:v>53901</c:v>
                </c:pt>
                <c:pt idx="5">
                  <c:v>53911</c:v>
                </c:pt>
                <c:pt idx="6">
                  <c:v>53912</c:v>
                </c:pt>
                <c:pt idx="7">
                  <c:v>53911</c:v>
                </c:pt>
                <c:pt idx="8">
                  <c:v>53909</c:v>
                </c:pt>
                <c:pt idx="9">
                  <c:v>53916</c:v>
                </c:pt>
                <c:pt idx="10">
                  <c:v>53924</c:v>
                </c:pt>
                <c:pt idx="11">
                  <c:v>53933</c:v>
                </c:pt>
                <c:pt idx="12">
                  <c:v>53942</c:v>
                </c:pt>
                <c:pt idx="13">
                  <c:v>53946</c:v>
                </c:pt>
                <c:pt idx="14">
                  <c:v>53951</c:v>
                </c:pt>
                <c:pt idx="15">
                  <c:v>53960</c:v>
                </c:pt>
                <c:pt idx="16">
                  <c:v>53966</c:v>
                </c:pt>
                <c:pt idx="17">
                  <c:v>53980</c:v>
                </c:pt>
                <c:pt idx="18">
                  <c:v>53992</c:v>
                </c:pt>
                <c:pt idx="19">
                  <c:v>53997</c:v>
                </c:pt>
                <c:pt idx="20">
                  <c:v>54000</c:v>
                </c:pt>
                <c:pt idx="21">
                  <c:v>54005</c:v>
                </c:pt>
                <c:pt idx="22">
                  <c:v>54016</c:v>
                </c:pt>
                <c:pt idx="23">
                  <c:v>54026</c:v>
                </c:pt>
                <c:pt idx="24">
                  <c:v>54030</c:v>
                </c:pt>
                <c:pt idx="25">
                  <c:v>54036</c:v>
                </c:pt>
                <c:pt idx="26">
                  <c:v>54039</c:v>
                </c:pt>
                <c:pt idx="27">
                  <c:v>54045</c:v>
                </c:pt>
                <c:pt idx="28">
                  <c:v>54049</c:v>
                </c:pt>
                <c:pt idx="29">
                  <c:v>54055</c:v>
                </c:pt>
                <c:pt idx="30">
                  <c:v>54064</c:v>
                </c:pt>
              </c:numCache>
            </c:numRef>
          </c:val>
          <c:smooth val="0"/>
          <c:extLst>
            <c:ext xmlns:c16="http://schemas.microsoft.com/office/drawing/2014/chart" uri="{C3380CC4-5D6E-409C-BE32-E72D297353CC}">
              <c16:uniqueId val="{00000001-E1B1-4864-A91F-4F700091F8C2}"/>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Sheet1!$D$2:$D$32</c:f>
              <c:numCache>
                <c:formatCode>General</c:formatCode>
                <c:ptCount val="31"/>
                <c:pt idx="0">
                  <c:v>250436</c:v>
                </c:pt>
                <c:pt idx="1">
                  <c:v>250497</c:v>
                </c:pt>
                <c:pt idx="2">
                  <c:v>250574</c:v>
                </c:pt>
                <c:pt idx="3">
                  <c:v>250640</c:v>
                </c:pt>
                <c:pt idx="4">
                  <c:v>250693</c:v>
                </c:pt>
                <c:pt idx="5">
                  <c:v>250751</c:v>
                </c:pt>
                <c:pt idx="6">
                  <c:v>250809</c:v>
                </c:pt>
                <c:pt idx="7">
                  <c:v>250863</c:v>
                </c:pt>
                <c:pt idx="8">
                  <c:v>250913</c:v>
                </c:pt>
                <c:pt idx="9">
                  <c:v>250989</c:v>
                </c:pt>
                <c:pt idx="10">
                  <c:v>251078</c:v>
                </c:pt>
                <c:pt idx="11">
                  <c:v>251161</c:v>
                </c:pt>
                <c:pt idx="12">
                  <c:v>251197</c:v>
                </c:pt>
                <c:pt idx="13">
                  <c:v>251243</c:v>
                </c:pt>
                <c:pt idx="14">
                  <c:v>251270</c:v>
                </c:pt>
                <c:pt idx="15">
                  <c:v>251330</c:v>
                </c:pt>
                <c:pt idx="16">
                  <c:v>251409</c:v>
                </c:pt>
                <c:pt idx="17">
                  <c:v>251446</c:v>
                </c:pt>
                <c:pt idx="18">
                  <c:v>251489</c:v>
                </c:pt>
                <c:pt idx="19">
                  <c:v>251523</c:v>
                </c:pt>
                <c:pt idx="20">
                  <c:v>251564</c:v>
                </c:pt>
                <c:pt idx="21">
                  <c:v>251619</c:v>
                </c:pt>
                <c:pt idx="22">
                  <c:v>251668</c:v>
                </c:pt>
                <c:pt idx="23">
                  <c:v>251738</c:v>
                </c:pt>
                <c:pt idx="24">
                  <c:v>251790</c:v>
                </c:pt>
                <c:pt idx="25">
                  <c:v>251820</c:v>
                </c:pt>
                <c:pt idx="26">
                  <c:v>251870</c:v>
                </c:pt>
                <c:pt idx="27">
                  <c:v>251919</c:v>
                </c:pt>
                <c:pt idx="28">
                  <c:v>251980</c:v>
                </c:pt>
                <c:pt idx="29">
                  <c:v>252041</c:v>
                </c:pt>
                <c:pt idx="30">
                  <c:v>252120</c:v>
                </c:pt>
              </c:numCache>
            </c:numRef>
          </c:val>
          <c:smooth val="0"/>
          <c:extLst>
            <c:ext xmlns:c16="http://schemas.microsoft.com/office/drawing/2014/chart" uri="{C3380CC4-5D6E-409C-BE32-E72D297353CC}">
              <c16:uniqueId val="{00000002-E1B1-4864-A91F-4F700091F8C2}"/>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Sheet1!$E$2:$E$32</c:f>
              <c:numCache>
                <c:formatCode>General</c:formatCode>
                <c:ptCount val="31"/>
                <c:pt idx="0">
                  <c:v>100929</c:v>
                </c:pt>
                <c:pt idx="1">
                  <c:v>100977</c:v>
                </c:pt>
                <c:pt idx="2">
                  <c:v>101019</c:v>
                </c:pt>
                <c:pt idx="3">
                  <c:v>101064</c:v>
                </c:pt>
                <c:pt idx="4">
                  <c:v>101108</c:v>
                </c:pt>
                <c:pt idx="5">
                  <c:v>101134</c:v>
                </c:pt>
                <c:pt idx="6">
                  <c:v>101170</c:v>
                </c:pt>
                <c:pt idx="7">
                  <c:v>101216</c:v>
                </c:pt>
                <c:pt idx="8">
                  <c:v>101261</c:v>
                </c:pt>
                <c:pt idx="9">
                  <c:v>101326</c:v>
                </c:pt>
                <c:pt idx="10">
                  <c:v>101398</c:v>
                </c:pt>
                <c:pt idx="11">
                  <c:v>101416</c:v>
                </c:pt>
                <c:pt idx="12">
                  <c:v>101425</c:v>
                </c:pt>
                <c:pt idx="13">
                  <c:v>101413</c:v>
                </c:pt>
                <c:pt idx="14">
                  <c:v>101415</c:v>
                </c:pt>
                <c:pt idx="15">
                  <c:v>101447</c:v>
                </c:pt>
                <c:pt idx="16">
                  <c:v>101477</c:v>
                </c:pt>
                <c:pt idx="17">
                  <c:v>101501</c:v>
                </c:pt>
                <c:pt idx="18">
                  <c:v>101529</c:v>
                </c:pt>
                <c:pt idx="19">
                  <c:v>101562</c:v>
                </c:pt>
                <c:pt idx="20">
                  <c:v>101587</c:v>
                </c:pt>
                <c:pt idx="21">
                  <c:v>101605</c:v>
                </c:pt>
                <c:pt idx="22">
                  <c:v>101629</c:v>
                </c:pt>
                <c:pt idx="23">
                  <c:v>101654</c:v>
                </c:pt>
                <c:pt idx="24">
                  <c:v>101683</c:v>
                </c:pt>
                <c:pt idx="25">
                  <c:v>101707</c:v>
                </c:pt>
                <c:pt idx="26">
                  <c:v>101728</c:v>
                </c:pt>
                <c:pt idx="27">
                  <c:v>101752</c:v>
                </c:pt>
                <c:pt idx="28">
                  <c:v>101787</c:v>
                </c:pt>
                <c:pt idx="29">
                  <c:v>101821</c:v>
                </c:pt>
                <c:pt idx="30">
                  <c:v>101849</c:v>
                </c:pt>
              </c:numCache>
            </c:numRef>
          </c:val>
          <c:smooth val="0"/>
          <c:extLst>
            <c:ext xmlns:c16="http://schemas.microsoft.com/office/drawing/2014/chart" uri="{C3380CC4-5D6E-409C-BE32-E72D297353CC}">
              <c16:uniqueId val="{00000003-E1B1-4864-A91F-4F700091F8C2}"/>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Sheet1!$F$2:$F$32</c:f>
              <c:numCache>
                <c:formatCode>General</c:formatCode>
                <c:ptCount val="31"/>
                <c:pt idx="0">
                  <c:v>165482</c:v>
                </c:pt>
                <c:pt idx="1">
                  <c:v>165496</c:v>
                </c:pt>
                <c:pt idx="2">
                  <c:v>165519</c:v>
                </c:pt>
                <c:pt idx="3">
                  <c:v>165560</c:v>
                </c:pt>
                <c:pt idx="4">
                  <c:v>165601</c:v>
                </c:pt>
                <c:pt idx="5">
                  <c:v>165627</c:v>
                </c:pt>
                <c:pt idx="6">
                  <c:v>165647</c:v>
                </c:pt>
                <c:pt idx="7">
                  <c:v>165672</c:v>
                </c:pt>
                <c:pt idx="8">
                  <c:v>165692</c:v>
                </c:pt>
                <c:pt idx="9">
                  <c:v>165712</c:v>
                </c:pt>
                <c:pt idx="10">
                  <c:v>165731</c:v>
                </c:pt>
                <c:pt idx="11">
                  <c:v>165756</c:v>
                </c:pt>
                <c:pt idx="12">
                  <c:v>165793</c:v>
                </c:pt>
                <c:pt idx="13">
                  <c:v>165810</c:v>
                </c:pt>
                <c:pt idx="14">
                  <c:v>165840</c:v>
                </c:pt>
                <c:pt idx="15">
                  <c:v>165905</c:v>
                </c:pt>
                <c:pt idx="16">
                  <c:v>165976</c:v>
                </c:pt>
                <c:pt idx="17">
                  <c:v>166037</c:v>
                </c:pt>
                <c:pt idx="18">
                  <c:v>166101</c:v>
                </c:pt>
                <c:pt idx="19">
                  <c:v>166153</c:v>
                </c:pt>
                <c:pt idx="20">
                  <c:v>166198</c:v>
                </c:pt>
                <c:pt idx="21">
                  <c:v>166260</c:v>
                </c:pt>
                <c:pt idx="22">
                  <c:v>166330</c:v>
                </c:pt>
                <c:pt idx="23">
                  <c:v>166395</c:v>
                </c:pt>
                <c:pt idx="24">
                  <c:v>166452</c:v>
                </c:pt>
                <c:pt idx="25">
                  <c:v>166789</c:v>
                </c:pt>
                <c:pt idx="26">
                  <c:v>166871</c:v>
                </c:pt>
                <c:pt idx="27">
                  <c:v>166947</c:v>
                </c:pt>
                <c:pt idx="28">
                  <c:v>167035</c:v>
                </c:pt>
                <c:pt idx="29">
                  <c:v>167072</c:v>
                </c:pt>
                <c:pt idx="30">
                  <c:v>167118</c:v>
                </c:pt>
              </c:numCache>
            </c:numRef>
          </c:val>
          <c:smooth val="0"/>
          <c:extLst>
            <c:ext xmlns:c16="http://schemas.microsoft.com/office/drawing/2014/chart" uri="{C3380CC4-5D6E-409C-BE32-E72D297353CC}">
              <c16:uniqueId val="{00000004-E1B1-4864-A91F-4F700091F8C2}"/>
            </c:ext>
          </c:extLst>
        </c:ser>
        <c:dLbls>
          <c:showLegendKey val="0"/>
          <c:showVal val="0"/>
          <c:showCatName val="0"/>
          <c:showSerName val="0"/>
          <c:showPercent val="0"/>
          <c:showBubbleSize val="0"/>
        </c:dLbls>
        <c:smooth val="0"/>
        <c:axId val="293398000"/>
        <c:axId val="293396360"/>
      </c:lineChart>
      <c:dateAx>
        <c:axId val="29339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96360"/>
        <c:crosses val="autoZero"/>
        <c:auto val="1"/>
        <c:lblOffset val="100"/>
        <c:baseTimeUnit val="days"/>
      </c:dateAx>
      <c:valAx>
        <c:axId val="29339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9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64.434399999999997</c:v>
                </c:pt>
                <c:pt idx="1">
                  <c:v>47.761200000000002</c:v>
                </c:pt>
                <c:pt idx="2">
                  <c:v>100</c:v>
                </c:pt>
                <c:pt idx="3">
                  <c:v>75</c:v>
                </c:pt>
                <c:pt idx="4">
                  <c:v>100</c:v>
                </c:pt>
                <c:pt idx="5">
                  <c:v>100</c:v>
                </c:pt>
              </c:numCache>
            </c:numRef>
          </c:val>
          <c:extLst>
            <c:ext xmlns:c16="http://schemas.microsoft.com/office/drawing/2014/chart" uri="{C3380CC4-5D6E-409C-BE32-E72D297353CC}">
              <c16:uniqueId val="{00000000-FF47-4C96-BE3E-5FB038805F8D}"/>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21.4438</c:v>
                </c:pt>
                <c:pt idx="1">
                  <c:v>86.5672</c:v>
                </c:pt>
                <c:pt idx="2">
                  <c:v>6.1094999999999997</c:v>
                </c:pt>
                <c:pt idx="3">
                  <c:v>0</c:v>
                </c:pt>
                <c:pt idx="4">
                  <c:v>10.043699999999999</c:v>
                </c:pt>
                <c:pt idx="5">
                  <c:v>18.5366</c:v>
                </c:pt>
              </c:numCache>
            </c:numRef>
          </c:val>
          <c:extLst>
            <c:ext xmlns:c16="http://schemas.microsoft.com/office/drawing/2014/chart" uri="{C3380CC4-5D6E-409C-BE32-E72D297353CC}">
              <c16:uniqueId val="{00000001-FF47-4C96-BE3E-5FB038805F8D}"/>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58.209000000000003</c:v>
                </c:pt>
                <c:pt idx="2">
                  <c:v>14.315200000000001</c:v>
                </c:pt>
                <c:pt idx="3">
                  <c:v>62.5</c:v>
                </c:pt>
                <c:pt idx="4">
                  <c:v>7.5163000000000002</c:v>
                </c:pt>
                <c:pt idx="5">
                  <c:v>32.997</c:v>
                </c:pt>
              </c:numCache>
            </c:numRef>
          </c:val>
          <c:extLst>
            <c:ext xmlns:c16="http://schemas.microsoft.com/office/drawing/2014/chart" uri="{C3380CC4-5D6E-409C-BE32-E72D297353CC}">
              <c16:uniqueId val="{00000002-FF47-4C96-BE3E-5FB038805F8D}"/>
            </c:ext>
          </c:extLst>
        </c:ser>
        <c:ser>
          <c:idx val="3"/>
          <c:order val="3"/>
          <c:tx>
            <c:strRef>
              <c:f>Sheet1!$E$1</c:f>
              <c:strCache>
                <c:ptCount val="1"/>
                <c:pt idx="0">
                  <c:v>bankinter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40.396999999999998</c:v>
                </c:pt>
                <c:pt idx="1">
                  <c:v>43.2836</c:v>
                </c:pt>
                <c:pt idx="2">
                  <c:v>6.9168000000000003</c:v>
                </c:pt>
                <c:pt idx="3">
                  <c:v>100</c:v>
                </c:pt>
                <c:pt idx="4">
                  <c:v>12.106299999999999</c:v>
                </c:pt>
                <c:pt idx="5">
                  <c:v>45.994199999999999</c:v>
                </c:pt>
              </c:numCache>
            </c:numRef>
          </c:val>
          <c:extLst>
            <c:ext xmlns:c16="http://schemas.microsoft.com/office/drawing/2014/chart" uri="{C3380CC4-5D6E-409C-BE32-E72D297353CC}">
              <c16:uniqueId val="{00000003-FF47-4C96-BE3E-5FB038805F8D}"/>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66.2851</c:v>
                </c:pt>
                <c:pt idx="1">
                  <c:v>100</c:v>
                </c:pt>
                <c:pt idx="2">
                  <c:v>21.6953</c:v>
                </c:pt>
                <c:pt idx="3">
                  <c:v>0</c:v>
                </c:pt>
                <c:pt idx="4">
                  <c:v>10.0184</c:v>
                </c:pt>
                <c:pt idx="5">
                  <c:v>47.5182</c:v>
                </c:pt>
              </c:numCache>
            </c:numRef>
          </c:val>
          <c:extLst>
            <c:ext xmlns:c16="http://schemas.microsoft.com/office/drawing/2014/chart" uri="{C3380CC4-5D6E-409C-BE32-E72D297353CC}">
              <c16:uniqueId val="{00000004-FF47-4C96-BE3E-5FB038805F8D}"/>
            </c:ext>
          </c:extLst>
        </c:ser>
        <c:dLbls>
          <c:showLegendKey val="0"/>
          <c:showVal val="0"/>
          <c:showCatName val="0"/>
          <c:showSerName val="0"/>
          <c:showPercent val="0"/>
          <c:showBubbleSize val="0"/>
        </c:dLbls>
        <c:axId val="293401608"/>
        <c:axId val="176302840"/>
      </c:radarChart>
      <c:catAx>
        <c:axId val="29340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302840"/>
        <c:crosses val="autoZero"/>
        <c:auto val="1"/>
        <c:lblAlgn val="ctr"/>
        <c:lblOffset val="100"/>
        <c:noMultiLvlLbl val="0"/>
      </c:catAx>
      <c:valAx>
        <c:axId val="17630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0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Sheet1!$B$2:$B$32</c:f>
              <c:numCache>
                <c:formatCode>General</c:formatCode>
                <c:ptCount val="31"/>
                <c:pt idx="0">
                  <c:v>0</c:v>
                </c:pt>
                <c:pt idx="1">
                  <c:v>0.36184313848666999</c:v>
                </c:pt>
                <c:pt idx="2">
                  <c:v>0.66124525102829002</c:v>
                </c:pt>
                <c:pt idx="3">
                  <c:v>0.27565334237527001</c:v>
                </c:pt>
                <c:pt idx="4">
                  <c:v>6.2774639045825004E-2</c:v>
                </c:pt>
                <c:pt idx="5">
                  <c:v>0.26013066152890002</c:v>
                </c:pt>
                <c:pt idx="6">
                  <c:v>0</c:v>
                </c:pt>
                <c:pt idx="7">
                  <c:v>0.18132195626941</c:v>
                </c:pt>
                <c:pt idx="8">
                  <c:v>1.2526266269405999</c:v>
                </c:pt>
                <c:pt idx="9">
                  <c:v>0.54337261000709003</c:v>
                </c:pt>
                <c:pt idx="10">
                  <c:v>0.15549271754873001</c:v>
                </c:pt>
                <c:pt idx="11">
                  <c:v>0.22373607916621999</c:v>
                </c:pt>
                <c:pt idx="12">
                  <c:v>0.58038341618561995</c:v>
                </c:pt>
                <c:pt idx="13">
                  <c:v>0</c:v>
                </c:pt>
                <c:pt idx="14">
                  <c:v>0</c:v>
                </c:pt>
                <c:pt idx="15">
                  <c:v>0.24901703800785999</c:v>
                </c:pt>
                <c:pt idx="16">
                  <c:v>0.56148598935016003</c:v>
                </c:pt>
                <c:pt idx="17">
                  <c:v>5.1720485050910002E-2</c:v>
                </c:pt>
                <c:pt idx="18">
                  <c:v>6.6016466748875999E-2</c:v>
                </c:pt>
                <c:pt idx="19">
                  <c:v>0.23282162377519999</c:v>
                </c:pt>
                <c:pt idx="20">
                  <c:v>0</c:v>
                </c:pt>
                <c:pt idx="21">
                  <c:v>0</c:v>
                </c:pt>
                <c:pt idx="22">
                  <c:v>0.34494760525563001</c:v>
                </c:pt>
                <c:pt idx="23">
                  <c:v>0.42418144780643002</c:v>
                </c:pt>
                <c:pt idx="24">
                  <c:v>0.94652760533068003</c:v>
                </c:pt>
                <c:pt idx="25">
                  <c:v>0.18620240201099</c:v>
                </c:pt>
                <c:pt idx="26">
                  <c:v>0.39933774423781998</c:v>
                </c:pt>
                <c:pt idx="27">
                  <c:v>0</c:v>
                </c:pt>
                <c:pt idx="28">
                  <c:v>0</c:v>
                </c:pt>
                <c:pt idx="29">
                  <c:v>0.19672899501701999</c:v>
                </c:pt>
                <c:pt idx="30">
                  <c:v>0.22725313165901001</c:v>
                </c:pt>
              </c:numCache>
            </c:numRef>
          </c:val>
          <c:smooth val="0"/>
          <c:extLst>
            <c:ext xmlns:c16="http://schemas.microsoft.com/office/drawing/2014/chart" uri="{C3380CC4-5D6E-409C-BE32-E72D297353CC}">
              <c16:uniqueId val="{00000000-B39E-4FFB-AC14-9515E6ED2A5F}"/>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Sheet1!$C$2:$C$32</c:f>
              <c:numCache>
                <c:formatCode>General</c:formatCode>
                <c:ptCount val="31"/>
                <c:pt idx="0">
                  <c:v>0</c:v>
                </c:pt>
                <c:pt idx="1">
                  <c:v>6.9935696293407998E-2</c:v>
                </c:pt>
                <c:pt idx="2">
                  <c:v>2.7844811583442E-2</c:v>
                </c:pt>
                <c:pt idx="3">
                  <c:v>2.6911156066146E-2</c:v>
                </c:pt>
                <c:pt idx="4">
                  <c:v>3.4327278125173999E-2</c:v>
                </c:pt>
                <c:pt idx="5">
                  <c:v>1.9478351203947999E-2</c:v>
                </c:pt>
                <c:pt idx="6">
                  <c:v>3.3388362300828998E-2</c:v>
                </c:pt>
                <c:pt idx="7">
                  <c:v>5.0082543451244001E-2</c:v>
                </c:pt>
                <c:pt idx="8">
                  <c:v>6.9251221171088007E-2</c:v>
                </c:pt>
                <c:pt idx="9">
                  <c:v>3.8952366820002998E-2</c:v>
                </c:pt>
                <c:pt idx="10">
                  <c:v>2.8746290801186999E-2</c:v>
                </c:pt>
                <c:pt idx="11">
                  <c:v>5.9338377095386002E-2</c:v>
                </c:pt>
                <c:pt idx="12">
                  <c:v>0</c:v>
                </c:pt>
                <c:pt idx="13">
                  <c:v>0.12234910277325001</c:v>
                </c:pt>
                <c:pt idx="14">
                  <c:v>0</c:v>
                </c:pt>
                <c:pt idx="15">
                  <c:v>3.1507737929756002E-2</c:v>
                </c:pt>
                <c:pt idx="16">
                  <c:v>3.5209310082835003E-2</c:v>
                </c:pt>
                <c:pt idx="17">
                  <c:v>2.5938895373613002E-2</c:v>
                </c:pt>
                <c:pt idx="18">
                  <c:v>4.2603637980216998E-2</c:v>
                </c:pt>
                <c:pt idx="19">
                  <c:v>3.5189095084639001E-2</c:v>
                </c:pt>
                <c:pt idx="20">
                  <c:v>4.2594170154450002E-2</c:v>
                </c:pt>
                <c:pt idx="21">
                  <c:v>7.4071330691455994E-2</c:v>
                </c:pt>
                <c:pt idx="22">
                  <c:v>2.9624143677096999E-2</c:v>
                </c:pt>
                <c:pt idx="23">
                  <c:v>1.5179282131023E-2</c:v>
                </c:pt>
                <c:pt idx="24">
                  <c:v>8.4524073936971006E-2</c:v>
                </c:pt>
                <c:pt idx="25">
                  <c:v>5.4904718721275003E-2</c:v>
                </c:pt>
                <c:pt idx="26">
                  <c:v>4.1638136832170998E-2</c:v>
                </c:pt>
                <c:pt idx="27">
                  <c:v>9.2520632100959004E-3</c:v>
                </c:pt>
                <c:pt idx="28">
                  <c:v>2.2202897478121E-2</c:v>
                </c:pt>
                <c:pt idx="29">
                  <c:v>4.2551616961445E-2</c:v>
                </c:pt>
                <c:pt idx="30">
                  <c:v>0</c:v>
                </c:pt>
              </c:numCache>
            </c:numRef>
          </c:val>
          <c:smooth val="0"/>
          <c:extLst>
            <c:ext xmlns:c16="http://schemas.microsoft.com/office/drawing/2014/chart" uri="{C3380CC4-5D6E-409C-BE32-E72D297353CC}">
              <c16:uniqueId val="{00000001-B39E-4FFB-AC14-9515E6ED2A5F}"/>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Sheet1!$D$2:$D$32</c:f>
              <c:numCache>
                <c:formatCode>General</c:formatCode>
                <c:ptCount val="31"/>
                <c:pt idx="0">
                  <c:v>0</c:v>
                </c:pt>
                <c:pt idx="1">
                  <c:v>2.1559812509481999E-2</c:v>
                </c:pt>
                <c:pt idx="2">
                  <c:v>1.4768395633345E-2</c:v>
                </c:pt>
                <c:pt idx="3">
                  <c:v>1.5961246094483E-2</c:v>
                </c:pt>
                <c:pt idx="4">
                  <c:v>4.3883095433764003E-3</c:v>
                </c:pt>
                <c:pt idx="5">
                  <c:v>1.116774754509E-2</c:v>
                </c:pt>
                <c:pt idx="6">
                  <c:v>0</c:v>
                </c:pt>
                <c:pt idx="7">
                  <c:v>0</c:v>
                </c:pt>
                <c:pt idx="8">
                  <c:v>9.5660214916615995E-3</c:v>
                </c:pt>
                <c:pt idx="9">
                  <c:v>1.7931787480424E-2</c:v>
                </c:pt>
                <c:pt idx="10">
                  <c:v>1.0755558034203E-2</c:v>
                </c:pt>
                <c:pt idx="11">
                  <c:v>0.19243864462665</c:v>
                </c:pt>
                <c:pt idx="12">
                  <c:v>4.0608490359465003E-2</c:v>
                </c:pt>
                <c:pt idx="13">
                  <c:v>0</c:v>
                </c:pt>
                <c:pt idx="14">
                  <c:v>0</c:v>
                </c:pt>
                <c:pt idx="15">
                  <c:v>1.0545165141265E-2</c:v>
                </c:pt>
                <c:pt idx="16">
                  <c:v>5.5695014102773001E-3</c:v>
                </c:pt>
                <c:pt idx="17">
                  <c:v>1.3125082031763E-2</c:v>
                </c:pt>
                <c:pt idx="18">
                  <c:v>3.1813319441516999E-3</c:v>
                </c:pt>
                <c:pt idx="19">
                  <c:v>9.0123761129621994E-3</c:v>
                </c:pt>
                <c:pt idx="20">
                  <c:v>0</c:v>
                </c:pt>
                <c:pt idx="21">
                  <c:v>0</c:v>
                </c:pt>
                <c:pt idx="22">
                  <c:v>1.2716427637566001E-2</c:v>
                </c:pt>
                <c:pt idx="23">
                  <c:v>0</c:v>
                </c:pt>
                <c:pt idx="24">
                  <c:v>6.3551580051159004E-3</c:v>
                </c:pt>
                <c:pt idx="25">
                  <c:v>2.1345882726712999E-2</c:v>
                </c:pt>
                <c:pt idx="26">
                  <c:v>0</c:v>
                </c:pt>
                <c:pt idx="27">
                  <c:v>0</c:v>
                </c:pt>
                <c:pt idx="28">
                  <c:v>0</c:v>
                </c:pt>
                <c:pt idx="29">
                  <c:v>1.2697908813142001E-2</c:v>
                </c:pt>
                <c:pt idx="30">
                  <c:v>9.5207870517296008E-3</c:v>
                </c:pt>
              </c:numCache>
            </c:numRef>
          </c:val>
          <c:smooth val="0"/>
          <c:extLst>
            <c:ext xmlns:c16="http://schemas.microsoft.com/office/drawing/2014/chart" uri="{C3380CC4-5D6E-409C-BE32-E72D297353CC}">
              <c16:uniqueId val="{00000002-B39E-4FFB-AC14-9515E6ED2A5F}"/>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Sheet1!$E$2:$E$32</c:f>
              <c:numCache>
                <c:formatCode>General</c:formatCode>
                <c:ptCount val="31"/>
                <c:pt idx="0">
                  <c:v>1.1892845462384E-2</c:v>
                </c:pt>
                <c:pt idx="1">
                  <c:v>8.9150396719265002E-3</c:v>
                </c:pt>
                <c:pt idx="2">
                  <c:v>1.8812253707994001E-2</c:v>
                </c:pt>
                <c:pt idx="3">
                  <c:v>3.8598192812819003E-2</c:v>
                </c:pt>
                <c:pt idx="4">
                  <c:v>0.15729181093326</c:v>
                </c:pt>
                <c:pt idx="5">
                  <c:v>1.9778285420436999E-3</c:v>
                </c:pt>
                <c:pt idx="6">
                  <c:v>2.2738057576716E-2</c:v>
                </c:pt>
                <c:pt idx="7">
                  <c:v>1.7787791645667E-2</c:v>
                </c:pt>
                <c:pt idx="8">
                  <c:v>1.7779885023409998E-2</c:v>
                </c:pt>
                <c:pt idx="9">
                  <c:v>6.9106453555527001E-3</c:v>
                </c:pt>
                <c:pt idx="10">
                  <c:v>9.3065777444539005E-2</c:v>
                </c:pt>
                <c:pt idx="11">
                  <c:v>0</c:v>
                </c:pt>
                <c:pt idx="12">
                  <c:v>5.9159929008085E-3</c:v>
                </c:pt>
                <c:pt idx="13">
                  <c:v>0.13705518689792001</c:v>
                </c:pt>
                <c:pt idx="14">
                  <c:v>0</c:v>
                </c:pt>
                <c:pt idx="15">
                  <c:v>2.9083810669321999E-2</c:v>
                </c:pt>
                <c:pt idx="16">
                  <c:v>2.0697403954190001E-2</c:v>
                </c:pt>
                <c:pt idx="17">
                  <c:v>0.12710737124220001</c:v>
                </c:pt>
                <c:pt idx="18">
                  <c:v>0</c:v>
                </c:pt>
                <c:pt idx="19">
                  <c:v>0</c:v>
                </c:pt>
                <c:pt idx="20">
                  <c:v>3.4457636796818E-2</c:v>
                </c:pt>
                <c:pt idx="21">
                  <c:v>0</c:v>
                </c:pt>
                <c:pt idx="22">
                  <c:v>5.0188452719524997E-2</c:v>
                </c:pt>
                <c:pt idx="23">
                  <c:v>2.3612518570262E-2</c:v>
                </c:pt>
                <c:pt idx="24">
                  <c:v>6.0982806782861998E-2</c:v>
                </c:pt>
                <c:pt idx="25">
                  <c:v>3.8349968041693001E-2</c:v>
                </c:pt>
                <c:pt idx="26">
                  <c:v>0</c:v>
                </c:pt>
                <c:pt idx="27">
                  <c:v>0</c:v>
                </c:pt>
                <c:pt idx="28">
                  <c:v>0</c:v>
                </c:pt>
                <c:pt idx="29">
                  <c:v>0</c:v>
                </c:pt>
                <c:pt idx="30">
                  <c:v>0</c:v>
                </c:pt>
              </c:numCache>
            </c:numRef>
          </c:val>
          <c:smooth val="0"/>
          <c:extLst>
            <c:ext xmlns:c16="http://schemas.microsoft.com/office/drawing/2014/chart" uri="{C3380CC4-5D6E-409C-BE32-E72D297353CC}">
              <c16:uniqueId val="{00000003-B39E-4FFB-AC14-9515E6ED2A5F}"/>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Sheet1!$F$2:$F$32</c:f>
              <c:numCache>
                <c:formatCode>General</c:formatCode>
                <c:ptCount val="31"/>
                <c:pt idx="0">
                  <c:v>7.8562665812549008E-3</c:v>
                </c:pt>
                <c:pt idx="1">
                  <c:v>3.5651916441575997E-2</c:v>
                </c:pt>
                <c:pt idx="2">
                  <c:v>6.6462445697160998E-3</c:v>
                </c:pt>
                <c:pt idx="3">
                  <c:v>0.38268927563896998</c:v>
                </c:pt>
                <c:pt idx="4">
                  <c:v>1.9024036719411001E-2</c:v>
                </c:pt>
                <c:pt idx="5">
                  <c:v>2.1334750282785999E-2</c:v>
                </c:pt>
                <c:pt idx="6">
                  <c:v>1.5093246074247E-3</c:v>
                </c:pt>
                <c:pt idx="7">
                  <c:v>9.3565698211386002E-3</c:v>
                </c:pt>
                <c:pt idx="8">
                  <c:v>6.6392245385738999E-3</c:v>
                </c:pt>
                <c:pt idx="9">
                  <c:v>3.5304341528768997E-2</c:v>
                </c:pt>
                <c:pt idx="10">
                  <c:v>2.0516410110969999E-2</c:v>
                </c:pt>
                <c:pt idx="11">
                  <c:v>6.4256107346917002E-2</c:v>
                </c:pt>
                <c:pt idx="12">
                  <c:v>2.5938928903206E-2</c:v>
                </c:pt>
                <c:pt idx="13">
                  <c:v>1.4475184106248E-2</c:v>
                </c:pt>
                <c:pt idx="14">
                  <c:v>3.3167495854063002E-3</c:v>
                </c:pt>
                <c:pt idx="15">
                  <c:v>5.4258705507861001E-3</c:v>
                </c:pt>
                <c:pt idx="16">
                  <c:v>7.6533686874774007E-2</c:v>
                </c:pt>
                <c:pt idx="17">
                  <c:v>4.6383865643410002E-2</c:v>
                </c:pt>
                <c:pt idx="18">
                  <c:v>1.324750555492E-2</c:v>
                </c:pt>
                <c:pt idx="19">
                  <c:v>1.3242880446887E-2</c:v>
                </c:pt>
                <c:pt idx="20">
                  <c:v>7.8230780803369999E-3</c:v>
                </c:pt>
                <c:pt idx="21">
                  <c:v>5.7150076099837998E-3</c:v>
                </c:pt>
                <c:pt idx="22">
                  <c:v>8.7194443609248991E-3</c:v>
                </c:pt>
                <c:pt idx="23">
                  <c:v>2.0737908897465001E-2</c:v>
                </c:pt>
                <c:pt idx="24">
                  <c:v>0.12978975261833001</c:v>
                </c:pt>
                <c:pt idx="25">
                  <c:v>3.7410474932980997E-2</c:v>
                </c:pt>
                <c:pt idx="26">
                  <c:v>7.0730683929749003E-2</c:v>
                </c:pt>
                <c:pt idx="27">
                  <c:v>1.3180835065814E-2</c:v>
                </c:pt>
                <c:pt idx="28">
                  <c:v>1.0180189351522E-2</c:v>
                </c:pt>
                <c:pt idx="29">
                  <c:v>1.5863229035097001E-2</c:v>
                </c:pt>
                <c:pt idx="30">
                  <c:v>0</c:v>
                </c:pt>
              </c:numCache>
            </c:numRef>
          </c:val>
          <c:smooth val="0"/>
          <c:extLst>
            <c:ext xmlns:c16="http://schemas.microsoft.com/office/drawing/2014/chart" uri="{C3380CC4-5D6E-409C-BE32-E72D297353CC}">
              <c16:uniqueId val="{00000004-B39E-4FFB-AC14-9515E6ED2A5F}"/>
            </c:ext>
          </c:extLst>
        </c:ser>
        <c:dLbls>
          <c:showLegendKey val="0"/>
          <c:showVal val="0"/>
          <c:showCatName val="0"/>
          <c:showSerName val="0"/>
          <c:showPercent val="0"/>
          <c:showBubbleSize val="0"/>
        </c:dLbls>
        <c:smooth val="0"/>
        <c:axId val="286875904"/>
        <c:axId val="286874920"/>
      </c:lineChart>
      <c:dateAx>
        <c:axId val="28687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4920"/>
        <c:crosses val="autoZero"/>
        <c:auto val="1"/>
        <c:lblOffset val="100"/>
        <c:baseTimeUnit val="days"/>
      </c:dateAx>
      <c:valAx>
        <c:axId val="28687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159</c:v>
                </c:pt>
                <c:pt idx="1">
                  <c:v>78</c:v>
                </c:pt>
                <c:pt idx="2">
                  <c:v>44</c:v>
                </c:pt>
                <c:pt idx="3">
                  <c:v>74</c:v>
                </c:pt>
                <c:pt idx="4">
                  <c:v>140</c:v>
                </c:pt>
                <c:pt idx="5">
                  <c:v>135</c:v>
                </c:pt>
                <c:pt idx="6">
                  <c:v>119</c:v>
                </c:pt>
              </c:numCache>
            </c:numRef>
          </c:val>
          <c:extLst>
            <c:ext xmlns:c16="http://schemas.microsoft.com/office/drawing/2014/chart" uri="{C3380CC4-5D6E-409C-BE32-E72D297353CC}">
              <c16:uniqueId val="{00000000-BF20-4AEA-983C-24D4559E9158}"/>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9</c:v>
                </c:pt>
                <c:pt idx="2">
                  <c:v>9</c:v>
                </c:pt>
                <c:pt idx="3">
                  <c:v>11</c:v>
                </c:pt>
                <c:pt idx="4">
                  <c:v>7</c:v>
                </c:pt>
                <c:pt idx="5">
                  <c:v>4</c:v>
                </c:pt>
                <c:pt idx="6">
                  <c:v>3</c:v>
                </c:pt>
              </c:numCache>
            </c:numRef>
          </c:val>
          <c:extLst>
            <c:ext xmlns:c16="http://schemas.microsoft.com/office/drawing/2014/chart" uri="{C3380CC4-5D6E-409C-BE32-E72D297353CC}">
              <c16:uniqueId val="{00000001-BF20-4AEA-983C-24D4559E9158}"/>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56</c:v>
                </c:pt>
                <c:pt idx="1">
                  <c:v>76</c:v>
                </c:pt>
                <c:pt idx="2">
                  <c:v>61</c:v>
                </c:pt>
                <c:pt idx="3">
                  <c:v>52</c:v>
                </c:pt>
                <c:pt idx="4">
                  <c:v>45</c:v>
                </c:pt>
                <c:pt idx="5">
                  <c:v>49</c:v>
                </c:pt>
                <c:pt idx="6">
                  <c:v>50</c:v>
                </c:pt>
              </c:numCache>
            </c:numRef>
          </c:val>
          <c:extLst>
            <c:ext xmlns:c16="http://schemas.microsoft.com/office/drawing/2014/chart" uri="{C3380CC4-5D6E-409C-BE32-E72D297353CC}">
              <c16:uniqueId val="{00000002-BF20-4AEA-983C-24D4559E9158}"/>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37</c:v>
                </c:pt>
                <c:pt idx="1">
                  <c:v>38</c:v>
                </c:pt>
                <c:pt idx="2">
                  <c:v>43</c:v>
                </c:pt>
                <c:pt idx="3">
                  <c:v>29</c:v>
                </c:pt>
                <c:pt idx="4">
                  <c:v>22</c:v>
                </c:pt>
                <c:pt idx="5">
                  <c:v>18</c:v>
                </c:pt>
                <c:pt idx="6">
                  <c:v>31</c:v>
                </c:pt>
              </c:numCache>
            </c:numRef>
          </c:val>
          <c:extLst>
            <c:ext xmlns:c16="http://schemas.microsoft.com/office/drawing/2014/chart" uri="{C3380CC4-5D6E-409C-BE32-E72D297353CC}">
              <c16:uniqueId val="{00000003-BF20-4AEA-983C-24D4559E9158}"/>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41</c:v>
                </c:pt>
                <c:pt idx="1">
                  <c:v>45</c:v>
                </c:pt>
                <c:pt idx="2">
                  <c:v>45</c:v>
                </c:pt>
                <c:pt idx="3">
                  <c:v>117</c:v>
                </c:pt>
                <c:pt idx="4">
                  <c:v>49</c:v>
                </c:pt>
                <c:pt idx="5">
                  <c:v>40</c:v>
                </c:pt>
                <c:pt idx="6">
                  <c:v>45</c:v>
                </c:pt>
              </c:numCache>
            </c:numRef>
          </c:val>
          <c:extLst>
            <c:ext xmlns:c16="http://schemas.microsoft.com/office/drawing/2014/chart" uri="{C3380CC4-5D6E-409C-BE32-E72D297353CC}">
              <c16:uniqueId val="{00000004-BF20-4AEA-983C-24D4559E9158}"/>
            </c:ext>
          </c:extLst>
        </c:ser>
        <c:dLbls>
          <c:showLegendKey val="0"/>
          <c:showVal val="0"/>
          <c:showCatName val="0"/>
          <c:showSerName val="0"/>
          <c:showPercent val="0"/>
          <c:showBubbleSize val="0"/>
        </c:dLbls>
        <c:gapWidth val="219"/>
        <c:overlap val="-27"/>
        <c:axId val="286879512"/>
        <c:axId val="286876888"/>
      </c:barChart>
      <c:catAx>
        <c:axId val="28687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6888"/>
        <c:crosses val="autoZero"/>
        <c:auto val="1"/>
        <c:lblAlgn val="ctr"/>
        <c:lblOffset val="100"/>
        <c:noMultiLvlLbl val="0"/>
      </c:catAx>
      <c:valAx>
        <c:axId val="28687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87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Sheet1!$B$2:$B$32</c:f>
              <c:numCache>
                <c:formatCode>General</c:formatCode>
                <c:ptCount val="31"/>
                <c:pt idx="0">
                  <c:v>27</c:v>
                </c:pt>
                <c:pt idx="1">
                  <c:v>106</c:v>
                </c:pt>
                <c:pt idx="2">
                  <c:v>14</c:v>
                </c:pt>
                <c:pt idx="3">
                  <c:v>13</c:v>
                </c:pt>
                <c:pt idx="4">
                  <c:v>70</c:v>
                </c:pt>
                <c:pt idx="5">
                  <c:v>17</c:v>
                </c:pt>
                <c:pt idx="6">
                  <c:v>27</c:v>
                </c:pt>
                <c:pt idx="7">
                  <c:v>13</c:v>
                </c:pt>
                <c:pt idx="8">
                  <c:v>66</c:v>
                </c:pt>
                <c:pt idx="9">
                  <c:v>19</c:v>
                </c:pt>
                <c:pt idx="10">
                  <c:v>33</c:v>
                </c:pt>
                <c:pt idx="11">
                  <c:v>107</c:v>
                </c:pt>
                <c:pt idx="12">
                  <c:v>210</c:v>
                </c:pt>
                <c:pt idx="13">
                  <c:v>159</c:v>
                </c:pt>
                <c:pt idx="14">
                  <c:v>155</c:v>
                </c:pt>
                <c:pt idx="15">
                  <c:v>179</c:v>
                </c:pt>
                <c:pt idx="16">
                  <c:v>116</c:v>
                </c:pt>
                <c:pt idx="17">
                  <c:v>84</c:v>
                </c:pt>
                <c:pt idx="18">
                  <c:v>92</c:v>
                </c:pt>
                <c:pt idx="19">
                  <c:v>53</c:v>
                </c:pt>
                <c:pt idx="20">
                  <c:v>50</c:v>
                </c:pt>
                <c:pt idx="21">
                  <c:v>100</c:v>
                </c:pt>
                <c:pt idx="22">
                  <c:v>159</c:v>
                </c:pt>
                <c:pt idx="23">
                  <c:v>84</c:v>
                </c:pt>
                <c:pt idx="24">
                  <c:v>44</c:v>
                </c:pt>
                <c:pt idx="25">
                  <c:v>26</c:v>
                </c:pt>
                <c:pt idx="26">
                  <c:v>278</c:v>
                </c:pt>
                <c:pt idx="27">
                  <c:v>305</c:v>
                </c:pt>
                <c:pt idx="28">
                  <c:v>298</c:v>
                </c:pt>
                <c:pt idx="29">
                  <c:v>287</c:v>
                </c:pt>
                <c:pt idx="30">
                  <c:v>156</c:v>
                </c:pt>
              </c:numCache>
            </c:numRef>
          </c:val>
          <c:smooth val="0"/>
          <c:extLst>
            <c:ext xmlns:c16="http://schemas.microsoft.com/office/drawing/2014/chart" uri="{C3380CC4-5D6E-409C-BE32-E72D297353CC}">
              <c16:uniqueId val="{00000000-5155-4FD5-818C-BC840910A3BB}"/>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Sheet1!$C$2:$C$32</c:f>
              <c:numCache>
                <c:formatCode>General</c:formatCode>
                <c:ptCount val="31"/>
                <c:pt idx="0">
                  <c:v>0</c:v>
                </c:pt>
                <c:pt idx="1">
                  <c:v>10</c:v>
                </c:pt>
                <c:pt idx="2">
                  <c:v>12</c:v>
                </c:pt>
                <c:pt idx="3">
                  <c:v>10</c:v>
                </c:pt>
                <c:pt idx="4">
                  <c:v>15</c:v>
                </c:pt>
                <c:pt idx="5">
                  <c:v>10</c:v>
                </c:pt>
                <c:pt idx="6">
                  <c:v>1</c:v>
                </c:pt>
                <c:pt idx="7">
                  <c:v>-1</c:v>
                </c:pt>
                <c:pt idx="8">
                  <c:v>-2</c:v>
                </c:pt>
                <c:pt idx="9">
                  <c:v>7</c:v>
                </c:pt>
                <c:pt idx="10">
                  <c:v>8</c:v>
                </c:pt>
                <c:pt idx="11">
                  <c:v>9</c:v>
                </c:pt>
                <c:pt idx="12">
                  <c:v>9</c:v>
                </c:pt>
                <c:pt idx="13">
                  <c:v>4</c:v>
                </c:pt>
                <c:pt idx="14">
                  <c:v>5</c:v>
                </c:pt>
                <c:pt idx="15">
                  <c:v>9</c:v>
                </c:pt>
                <c:pt idx="16">
                  <c:v>6</c:v>
                </c:pt>
                <c:pt idx="17">
                  <c:v>14</c:v>
                </c:pt>
                <c:pt idx="18">
                  <c:v>12</c:v>
                </c:pt>
                <c:pt idx="19">
                  <c:v>5</c:v>
                </c:pt>
                <c:pt idx="20">
                  <c:v>3</c:v>
                </c:pt>
                <c:pt idx="21">
                  <c:v>5</c:v>
                </c:pt>
                <c:pt idx="22">
                  <c:v>11</c:v>
                </c:pt>
                <c:pt idx="23">
                  <c:v>10</c:v>
                </c:pt>
                <c:pt idx="24">
                  <c:v>4</c:v>
                </c:pt>
                <c:pt idx="25">
                  <c:v>6</c:v>
                </c:pt>
                <c:pt idx="26">
                  <c:v>3</c:v>
                </c:pt>
                <c:pt idx="27">
                  <c:v>6</c:v>
                </c:pt>
                <c:pt idx="28">
                  <c:v>4</c:v>
                </c:pt>
                <c:pt idx="29">
                  <c:v>6</c:v>
                </c:pt>
                <c:pt idx="30">
                  <c:v>9</c:v>
                </c:pt>
              </c:numCache>
            </c:numRef>
          </c:val>
          <c:smooth val="0"/>
          <c:extLst>
            <c:ext xmlns:c16="http://schemas.microsoft.com/office/drawing/2014/chart" uri="{C3380CC4-5D6E-409C-BE32-E72D297353CC}">
              <c16:uniqueId val="{00000001-5155-4FD5-818C-BC840910A3BB}"/>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Sheet1!$D$2:$D$32</c:f>
              <c:numCache>
                <c:formatCode>General</c:formatCode>
                <c:ptCount val="31"/>
                <c:pt idx="0">
                  <c:v>54</c:v>
                </c:pt>
                <c:pt idx="1">
                  <c:v>61</c:v>
                </c:pt>
                <c:pt idx="2">
                  <c:v>77</c:v>
                </c:pt>
                <c:pt idx="3">
                  <c:v>66</c:v>
                </c:pt>
                <c:pt idx="4">
                  <c:v>53</c:v>
                </c:pt>
                <c:pt idx="5">
                  <c:v>58</c:v>
                </c:pt>
                <c:pt idx="6">
                  <c:v>58</c:v>
                </c:pt>
                <c:pt idx="7">
                  <c:v>54</c:v>
                </c:pt>
                <c:pt idx="8">
                  <c:v>50</c:v>
                </c:pt>
                <c:pt idx="9">
                  <c:v>76</c:v>
                </c:pt>
                <c:pt idx="10">
                  <c:v>89</c:v>
                </c:pt>
                <c:pt idx="11">
                  <c:v>83</c:v>
                </c:pt>
                <c:pt idx="12">
                  <c:v>36</c:v>
                </c:pt>
                <c:pt idx="13">
                  <c:v>46</c:v>
                </c:pt>
                <c:pt idx="14">
                  <c:v>27</c:v>
                </c:pt>
                <c:pt idx="15">
                  <c:v>60</c:v>
                </c:pt>
                <c:pt idx="16">
                  <c:v>79</c:v>
                </c:pt>
                <c:pt idx="17">
                  <c:v>37</c:v>
                </c:pt>
                <c:pt idx="18">
                  <c:v>43</c:v>
                </c:pt>
                <c:pt idx="19">
                  <c:v>34</c:v>
                </c:pt>
                <c:pt idx="20">
                  <c:v>41</c:v>
                </c:pt>
                <c:pt idx="21">
                  <c:v>55</c:v>
                </c:pt>
                <c:pt idx="22">
                  <c:v>49</c:v>
                </c:pt>
                <c:pt idx="23">
                  <c:v>70</c:v>
                </c:pt>
                <c:pt idx="24">
                  <c:v>52</c:v>
                </c:pt>
                <c:pt idx="25">
                  <c:v>30</c:v>
                </c:pt>
                <c:pt idx="26">
                  <c:v>50</c:v>
                </c:pt>
                <c:pt idx="27">
                  <c:v>49</c:v>
                </c:pt>
                <c:pt idx="28">
                  <c:v>61</c:v>
                </c:pt>
                <c:pt idx="29">
                  <c:v>61</c:v>
                </c:pt>
                <c:pt idx="30">
                  <c:v>79</c:v>
                </c:pt>
              </c:numCache>
            </c:numRef>
          </c:val>
          <c:smooth val="0"/>
          <c:extLst>
            <c:ext xmlns:c16="http://schemas.microsoft.com/office/drawing/2014/chart" uri="{C3380CC4-5D6E-409C-BE32-E72D297353CC}">
              <c16:uniqueId val="{00000002-5155-4FD5-818C-BC840910A3BB}"/>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Sheet1!$E$2:$E$32</c:f>
              <c:numCache>
                <c:formatCode>General</c:formatCode>
                <c:ptCount val="31"/>
                <c:pt idx="0">
                  <c:v>56</c:v>
                </c:pt>
                <c:pt idx="1">
                  <c:v>48</c:v>
                </c:pt>
                <c:pt idx="2">
                  <c:v>42</c:v>
                </c:pt>
                <c:pt idx="3">
                  <c:v>45</c:v>
                </c:pt>
                <c:pt idx="4">
                  <c:v>44</c:v>
                </c:pt>
                <c:pt idx="5">
                  <c:v>26</c:v>
                </c:pt>
                <c:pt idx="6">
                  <c:v>36</c:v>
                </c:pt>
                <c:pt idx="7">
                  <c:v>46</c:v>
                </c:pt>
                <c:pt idx="8">
                  <c:v>45</c:v>
                </c:pt>
                <c:pt idx="9">
                  <c:v>65</c:v>
                </c:pt>
                <c:pt idx="10">
                  <c:v>72</c:v>
                </c:pt>
                <c:pt idx="11">
                  <c:v>18</c:v>
                </c:pt>
                <c:pt idx="12">
                  <c:v>9</c:v>
                </c:pt>
                <c:pt idx="13">
                  <c:v>-12</c:v>
                </c:pt>
                <c:pt idx="14">
                  <c:v>2</c:v>
                </c:pt>
                <c:pt idx="15">
                  <c:v>32</c:v>
                </c:pt>
                <c:pt idx="16">
                  <c:v>30</c:v>
                </c:pt>
                <c:pt idx="17">
                  <c:v>24</c:v>
                </c:pt>
                <c:pt idx="18">
                  <c:v>28</c:v>
                </c:pt>
                <c:pt idx="19">
                  <c:v>33</c:v>
                </c:pt>
                <c:pt idx="20">
                  <c:v>25</c:v>
                </c:pt>
                <c:pt idx="21">
                  <c:v>18</c:v>
                </c:pt>
                <c:pt idx="22">
                  <c:v>24</c:v>
                </c:pt>
                <c:pt idx="23">
                  <c:v>25</c:v>
                </c:pt>
                <c:pt idx="24">
                  <c:v>29</c:v>
                </c:pt>
                <c:pt idx="25">
                  <c:v>24</c:v>
                </c:pt>
                <c:pt idx="26">
                  <c:v>21</c:v>
                </c:pt>
                <c:pt idx="27">
                  <c:v>24</c:v>
                </c:pt>
                <c:pt idx="28">
                  <c:v>35</c:v>
                </c:pt>
                <c:pt idx="29">
                  <c:v>34</c:v>
                </c:pt>
                <c:pt idx="30">
                  <c:v>28</c:v>
                </c:pt>
              </c:numCache>
            </c:numRef>
          </c:val>
          <c:smooth val="0"/>
          <c:extLst>
            <c:ext xmlns:c16="http://schemas.microsoft.com/office/drawing/2014/chart" uri="{C3380CC4-5D6E-409C-BE32-E72D297353CC}">
              <c16:uniqueId val="{00000003-5155-4FD5-818C-BC840910A3BB}"/>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Sheet1!$F$2:$F$32</c:f>
              <c:numCache>
                <c:formatCode>General</c:formatCode>
                <c:ptCount val="31"/>
                <c:pt idx="0">
                  <c:v>18</c:v>
                </c:pt>
                <c:pt idx="1">
                  <c:v>14</c:v>
                </c:pt>
                <c:pt idx="2">
                  <c:v>23</c:v>
                </c:pt>
                <c:pt idx="3">
                  <c:v>41</c:v>
                </c:pt>
                <c:pt idx="4">
                  <c:v>41</c:v>
                </c:pt>
                <c:pt idx="5">
                  <c:v>26</c:v>
                </c:pt>
                <c:pt idx="6">
                  <c:v>20</c:v>
                </c:pt>
                <c:pt idx="7">
                  <c:v>25</c:v>
                </c:pt>
                <c:pt idx="8">
                  <c:v>20</c:v>
                </c:pt>
                <c:pt idx="9">
                  <c:v>20</c:v>
                </c:pt>
                <c:pt idx="10">
                  <c:v>19</c:v>
                </c:pt>
                <c:pt idx="11">
                  <c:v>25</c:v>
                </c:pt>
                <c:pt idx="12">
                  <c:v>37</c:v>
                </c:pt>
                <c:pt idx="13">
                  <c:v>17</c:v>
                </c:pt>
                <c:pt idx="14">
                  <c:v>30</c:v>
                </c:pt>
                <c:pt idx="15">
                  <c:v>65</c:v>
                </c:pt>
                <c:pt idx="16">
                  <c:v>71</c:v>
                </c:pt>
                <c:pt idx="17">
                  <c:v>61</c:v>
                </c:pt>
                <c:pt idx="18">
                  <c:v>64</c:v>
                </c:pt>
                <c:pt idx="19">
                  <c:v>52</c:v>
                </c:pt>
                <c:pt idx="20">
                  <c:v>45</c:v>
                </c:pt>
                <c:pt idx="21">
                  <c:v>62</c:v>
                </c:pt>
                <c:pt idx="22">
                  <c:v>70</c:v>
                </c:pt>
                <c:pt idx="23">
                  <c:v>65</c:v>
                </c:pt>
                <c:pt idx="24">
                  <c:v>57</c:v>
                </c:pt>
                <c:pt idx="25">
                  <c:v>337</c:v>
                </c:pt>
                <c:pt idx="26">
                  <c:v>82</c:v>
                </c:pt>
                <c:pt idx="27">
                  <c:v>76</c:v>
                </c:pt>
                <c:pt idx="28">
                  <c:v>88</c:v>
                </c:pt>
                <c:pt idx="29">
                  <c:v>37</c:v>
                </c:pt>
                <c:pt idx="30">
                  <c:v>46</c:v>
                </c:pt>
              </c:numCache>
            </c:numRef>
          </c:val>
          <c:smooth val="0"/>
          <c:extLst>
            <c:ext xmlns:c16="http://schemas.microsoft.com/office/drawing/2014/chart" uri="{C3380CC4-5D6E-409C-BE32-E72D297353CC}">
              <c16:uniqueId val="{00000004-5155-4FD5-818C-BC840910A3BB}"/>
            </c:ext>
          </c:extLst>
        </c:ser>
        <c:dLbls>
          <c:showLegendKey val="0"/>
          <c:showVal val="0"/>
          <c:showCatName val="0"/>
          <c:showSerName val="0"/>
          <c:showPercent val="0"/>
          <c:showBubbleSize val="0"/>
        </c:dLbls>
        <c:smooth val="0"/>
        <c:axId val="294620760"/>
        <c:axId val="294624696"/>
      </c:lineChart>
      <c:dateAx>
        <c:axId val="29462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24696"/>
        <c:crosses val="autoZero"/>
        <c:auto val="1"/>
        <c:lblOffset val="100"/>
        <c:baseTimeUnit val="days"/>
      </c:dateAx>
      <c:valAx>
        <c:axId val="29462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62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Sheet1!$B$2:$B$32</c:f>
              <c:numCache>
                <c:formatCode>General</c:formatCode>
                <c:ptCount val="31"/>
                <c:pt idx="0">
                  <c:v>0</c:v>
                </c:pt>
                <c:pt idx="1">
                  <c:v>1</c:v>
                </c:pt>
                <c:pt idx="2">
                  <c:v>1</c:v>
                </c:pt>
                <c:pt idx="3">
                  <c:v>1</c:v>
                </c:pt>
                <c:pt idx="4">
                  <c:v>1</c:v>
                </c:pt>
                <c:pt idx="5">
                  <c:v>2</c:v>
                </c:pt>
                <c:pt idx="6">
                  <c:v>0</c:v>
                </c:pt>
                <c:pt idx="7">
                  <c:v>1</c:v>
                </c:pt>
                <c:pt idx="8">
                  <c:v>2</c:v>
                </c:pt>
                <c:pt idx="9">
                  <c:v>2</c:v>
                </c:pt>
                <c:pt idx="10">
                  <c:v>1</c:v>
                </c:pt>
                <c:pt idx="11">
                  <c:v>2</c:v>
                </c:pt>
                <c:pt idx="12">
                  <c:v>1</c:v>
                </c:pt>
                <c:pt idx="13">
                  <c:v>0</c:v>
                </c:pt>
                <c:pt idx="14">
                  <c:v>0</c:v>
                </c:pt>
                <c:pt idx="15">
                  <c:v>1</c:v>
                </c:pt>
                <c:pt idx="16">
                  <c:v>2</c:v>
                </c:pt>
                <c:pt idx="17">
                  <c:v>1</c:v>
                </c:pt>
                <c:pt idx="18">
                  <c:v>1</c:v>
                </c:pt>
                <c:pt idx="19">
                  <c:v>2</c:v>
                </c:pt>
                <c:pt idx="20">
                  <c:v>0</c:v>
                </c:pt>
                <c:pt idx="21">
                  <c:v>0</c:v>
                </c:pt>
                <c:pt idx="22">
                  <c:v>1</c:v>
                </c:pt>
                <c:pt idx="23">
                  <c:v>1</c:v>
                </c:pt>
                <c:pt idx="24">
                  <c:v>3</c:v>
                </c:pt>
                <c:pt idx="25">
                  <c:v>1</c:v>
                </c:pt>
                <c:pt idx="26">
                  <c:v>1</c:v>
                </c:pt>
                <c:pt idx="27">
                  <c:v>0</c:v>
                </c:pt>
                <c:pt idx="28">
                  <c:v>0</c:v>
                </c:pt>
                <c:pt idx="29">
                  <c:v>2</c:v>
                </c:pt>
                <c:pt idx="30">
                  <c:v>1</c:v>
                </c:pt>
              </c:numCache>
            </c:numRef>
          </c:val>
          <c:smooth val="0"/>
          <c:extLst>
            <c:ext xmlns:c16="http://schemas.microsoft.com/office/drawing/2014/chart" uri="{C3380CC4-5D6E-409C-BE32-E72D297353CC}">
              <c16:uniqueId val="{00000000-1605-467C-81F5-E5A47CED1CF7}"/>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Sheet1!$C$2:$C$32</c:f>
              <c:numCache>
                <c:formatCode>General</c:formatCode>
                <c:ptCount val="31"/>
                <c:pt idx="0">
                  <c:v>0</c:v>
                </c:pt>
                <c:pt idx="1">
                  <c:v>3</c:v>
                </c:pt>
                <c:pt idx="2">
                  <c:v>2</c:v>
                </c:pt>
                <c:pt idx="3">
                  <c:v>2</c:v>
                </c:pt>
                <c:pt idx="4">
                  <c:v>2</c:v>
                </c:pt>
                <c:pt idx="5">
                  <c:v>2</c:v>
                </c:pt>
                <c:pt idx="6">
                  <c:v>1</c:v>
                </c:pt>
                <c:pt idx="7">
                  <c:v>1</c:v>
                </c:pt>
                <c:pt idx="8">
                  <c:v>3</c:v>
                </c:pt>
                <c:pt idx="9">
                  <c:v>1</c:v>
                </c:pt>
                <c:pt idx="10">
                  <c:v>4</c:v>
                </c:pt>
                <c:pt idx="11">
                  <c:v>2</c:v>
                </c:pt>
                <c:pt idx="12">
                  <c:v>0</c:v>
                </c:pt>
                <c:pt idx="13">
                  <c:v>1</c:v>
                </c:pt>
                <c:pt idx="14">
                  <c:v>0</c:v>
                </c:pt>
                <c:pt idx="15">
                  <c:v>4</c:v>
                </c:pt>
                <c:pt idx="16">
                  <c:v>2</c:v>
                </c:pt>
                <c:pt idx="17">
                  <c:v>2</c:v>
                </c:pt>
                <c:pt idx="18">
                  <c:v>1</c:v>
                </c:pt>
                <c:pt idx="19">
                  <c:v>1</c:v>
                </c:pt>
                <c:pt idx="20">
                  <c:v>3</c:v>
                </c:pt>
                <c:pt idx="21">
                  <c:v>2</c:v>
                </c:pt>
                <c:pt idx="22">
                  <c:v>2</c:v>
                </c:pt>
                <c:pt idx="23">
                  <c:v>5</c:v>
                </c:pt>
                <c:pt idx="24">
                  <c:v>3</c:v>
                </c:pt>
                <c:pt idx="25">
                  <c:v>3</c:v>
                </c:pt>
                <c:pt idx="26">
                  <c:v>2</c:v>
                </c:pt>
                <c:pt idx="27">
                  <c:v>1</c:v>
                </c:pt>
                <c:pt idx="28">
                  <c:v>1</c:v>
                </c:pt>
                <c:pt idx="29">
                  <c:v>2</c:v>
                </c:pt>
                <c:pt idx="30">
                  <c:v>0</c:v>
                </c:pt>
              </c:numCache>
            </c:numRef>
          </c:val>
          <c:smooth val="0"/>
          <c:extLst>
            <c:ext xmlns:c16="http://schemas.microsoft.com/office/drawing/2014/chart" uri="{C3380CC4-5D6E-409C-BE32-E72D297353CC}">
              <c16:uniqueId val="{00000001-1605-467C-81F5-E5A47CED1CF7}"/>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Sheet1!$D$2:$D$32</c:f>
              <c:numCache>
                <c:formatCode>General</c:formatCode>
                <c:ptCount val="31"/>
                <c:pt idx="0">
                  <c:v>0</c:v>
                </c:pt>
                <c:pt idx="1">
                  <c:v>2</c:v>
                </c:pt>
                <c:pt idx="2">
                  <c:v>1</c:v>
                </c:pt>
                <c:pt idx="3">
                  <c:v>1</c:v>
                </c:pt>
                <c:pt idx="4">
                  <c:v>4</c:v>
                </c:pt>
                <c:pt idx="5">
                  <c:v>1</c:v>
                </c:pt>
                <c:pt idx="6">
                  <c:v>0</c:v>
                </c:pt>
                <c:pt idx="7">
                  <c:v>0</c:v>
                </c:pt>
                <c:pt idx="8">
                  <c:v>1</c:v>
                </c:pt>
                <c:pt idx="9">
                  <c:v>1</c:v>
                </c:pt>
                <c:pt idx="10">
                  <c:v>1</c:v>
                </c:pt>
                <c:pt idx="11">
                  <c:v>4</c:v>
                </c:pt>
                <c:pt idx="12">
                  <c:v>2</c:v>
                </c:pt>
                <c:pt idx="13">
                  <c:v>0</c:v>
                </c:pt>
                <c:pt idx="14">
                  <c:v>0</c:v>
                </c:pt>
                <c:pt idx="15">
                  <c:v>2</c:v>
                </c:pt>
                <c:pt idx="16">
                  <c:v>1</c:v>
                </c:pt>
                <c:pt idx="17">
                  <c:v>1</c:v>
                </c:pt>
                <c:pt idx="18">
                  <c:v>1</c:v>
                </c:pt>
                <c:pt idx="19">
                  <c:v>3</c:v>
                </c:pt>
                <c:pt idx="20">
                  <c:v>0</c:v>
                </c:pt>
                <c:pt idx="21">
                  <c:v>0</c:v>
                </c:pt>
                <c:pt idx="22">
                  <c:v>2</c:v>
                </c:pt>
                <c:pt idx="23">
                  <c:v>0</c:v>
                </c:pt>
                <c:pt idx="24">
                  <c:v>2</c:v>
                </c:pt>
                <c:pt idx="25">
                  <c:v>4</c:v>
                </c:pt>
                <c:pt idx="26">
                  <c:v>0</c:v>
                </c:pt>
                <c:pt idx="27">
                  <c:v>0</c:v>
                </c:pt>
                <c:pt idx="28">
                  <c:v>0</c:v>
                </c:pt>
                <c:pt idx="29">
                  <c:v>3</c:v>
                </c:pt>
                <c:pt idx="30">
                  <c:v>2</c:v>
                </c:pt>
              </c:numCache>
            </c:numRef>
          </c:val>
          <c:smooth val="0"/>
          <c:extLst>
            <c:ext xmlns:c16="http://schemas.microsoft.com/office/drawing/2014/chart" uri="{C3380CC4-5D6E-409C-BE32-E72D297353CC}">
              <c16:uniqueId val="{00000002-1605-467C-81F5-E5A47CED1CF7}"/>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Sheet1!$E$2:$E$32</c:f>
              <c:numCache>
                <c:formatCode>General</c:formatCode>
                <c:ptCount val="31"/>
                <c:pt idx="0">
                  <c:v>1</c:v>
                </c:pt>
                <c:pt idx="1">
                  <c:v>1</c:v>
                </c:pt>
                <c:pt idx="2">
                  <c:v>1</c:v>
                </c:pt>
                <c:pt idx="3">
                  <c:v>2</c:v>
                </c:pt>
                <c:pt idx="4">
                  <c:v>2</c:v>
                </c:pt>
                <c:pt idx="5">
                  <c:v>1</c:v>
                </c:pt>
                <c:pt idx="6">
                  <c:v>1</c:v>
                </c:pt>
                <c:pt idx="7">
                  <c:v>1</c:v>
                </c:pt>
                <c:pt idx="8">
                  <c:v>1</c:v>
                </c:pt>
                <c:pt idx="9">
                  <c:v>1</c:v>
                </c:pt>
                <c:pt idx="10">
                  <c:v>3</c:v>
                </c:pt>
                <c:pt idx="11">
                  <c:v>0</c:v>
                </c:pt>
                <c:pt idx="12">
                  <c:v>2</c:v>
                </c:pt>
                <c:pt idx="13">
                  <c:v>1</c:v>
                </c:pt>
                <c:pt idx="14">
                  <c:v>0</c:v>
                </c:pt>
                <c:pt idx="15">
                  <c:v>2</c:v>
                </c:pt>
                <c:pt idx="16">
                  <c:v>2</c:v>
                </c:pt>
                <c:pt idx="17">
                  <c:v>2</c:v>
                </c:pt>
                <c:pt idx="18">
                  <c:v>0</c:v>
                </c:pt>
                <c:pt idx="19">
                  <c:v>0</c:v>
                </c:pt>
                <c:pt idx="20">
                  <c:v>1</c:v>
                </c:pt>
                <c:pt idx="21">
                  <c:v>0</c:v>
                </c:pt>
                <c:pt idx="22">
                  <c:v>1</c:v>
                </c:pt>
                <c:pt idx="23">
                  <c:v>1</c:v>
                </c:pt>
                <c:pt idx="24">
                  <c:v>1</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3-1605-467C-81F5-E5A47CED1CF7}"/>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Sheet1!$A$2:$A$32</c:f>
              <c:numCache>
                <c:formatCode>m/d/yyyy</c:formatCode>
                <c:ptCount val="31"/>
                <c:pt idx="0">
                  <c:v>43121</c:v>
                </c:pt>
                <c:pt idx="1">
                  <c:v>43122</c:v>
                </c:pt>
                <c:pt idx="2">
                  <c:v>43123</c:v>
                </c:pt>
                <c:pt idx="3">
                  <c:v>43124</c:v>
                </c:pt>
                <c:pt idx="4">
                  <c:v>43125</c:v>
                </c:pt>
                <c:pt idx="5">
                  <c:v>43126</c:v>
                </c:pt>
                <c:pt idx="6">
                  <c:v>43127</c:v>
                </c:pt>
                <c:pt idx="7">
                  <c:v>43128</c:v>
                </c:pt>
                <c:pt idx="8">
                  <c:v>43129</c:v>
                </c:pt>
                <c:pt idx="9">
                  <c:v>43130</c:v>
                </c:pt>
                <c:pt idx="10">
                  <c:v>43131</c:v>
                </c:pt>
                <c:pt idx="11">
                  <c:v>43132</c:v>
                </c:pt>
                <c:pt idx="12">
                  <c:v>43133</c:v>
                </c:pt>
                <c:pt idx="13">
                  <c:v>43134</c:v>
                </c:pt>
                <c:pt idx="14">
                  <c:v>43135</c:v>
                </c:pt>
                <c:pt idx="15">
                  <c:v>43136</c:v>
                </c:pt>
                <c:pt idx="16">
                  <c:v>43137</c:v>
                </c:pt>
                <c:pt idx="17">
                  <c:v>43138</c:v>
                </c:pt>
                <c:pt idx="18">
                  <c:v>43139</c:v>
                </c:pt>
                <c:pt idx="19">
                  <c:v>43140</c:v>
                </c:pt>
                <c:pt idx="20">
                  <c:v>43141</c:v>
                </c:pt>
                <c:pt idx="21">
                  <c:v>43142</c:v>
                </c:pt>
                <c:pt idx="22">
                  <c:v>43143</c:v>
                </c:pt>
                <c:pt idx="23">
                  <c:v>43144</c:v>
                </c:pt>
                <c:pt idx="24">
                  <c:v>43145</c:v>
                </c:pt>
                <c:pt idx="25">
                  <c:v>43146</c:v>
                </c:pt>
                <c:pt idx="26">
                  <c:v>43147</c:v>
                </c:pt>
                <c:pt idx="27">
                  <c:v>43148</c:v>
                </c:pt>
                <c:pt idx="28">
                  <c:v>43149</c:v>
                </c:pt>
                <c:pt idx="29">
                  <c:v>43150</c:v>
                </c:pt>
                <c:pt idx="30">
                  <c:v>43151</c:v>
                </c:pt>
              </c:numCache>
            </c:numRef>
          </c:cat>
          <c:val>
            <c:numRef>
              <c:f>Sheet1!$F$2:$F$32</c:f>
              <c:numCache>
                <c:formatCode>General</c:formatCode>
                <c:ptCount val="31"/>
                <c:pt idx="0">
                  <c:v>2</c:v>
                </c:pt>
                <c:pt idx="1">
                  <c:v>2</c:v>
                </c:pt>
                <c:pt idx="2">
                  <c:v>1</c:v>
                </c:pt>
                <c:pt idx="3">
                  <c:v>2</c:v>
                </c:pt>
                <c:pt idx="4">
                  <c:v>2</c:v>
                </c:pt>
                <c:pt idx="5">
                  <c:v>3</c:v>
                </c:pt>
                <c:pt idx="6">
                  <c:v>2</c:v>
                </c:pt>
                <c:pt idx="7">
                  <c:v>2</c:v>
                </c:pt>
                <c:pt idx="8">
                  <c:v>2</c:v>
                </c:pt>
                <c:pt idx="9">
                  <c:v>2</c:v>
                </c:pt>
                <c:pt idx="10">
                  <c:v>2</c:v>
                </c:pt>
                <c:pt idx="11">
                  <c:v>2</c:v>
                </c:pt>
                <c:pt idx="12">
                  <c:v>2</c:v>
                </c:pt>
                <c:pt idx="13">
                  <c:v>2</c:v>
                </c:pt>
                <c:pt idx="14">
                  <c:v>2</c:v>
                </c:pt>
                <c:pt idx="15">
                  <c:v>2</c:v>
                </c:pt>
                <c:pt idx="16">
                  <c:v>2</c:v>
                </c:pt>
                <c:pt idx="17">
                  <c:v>3</c:v>
                </c:pt>
                <c:pt idx="18">
                  <c:v>2</c:v>
                </c:pt>
                <c:pt idx="19">
                  <c:v>2</c:v>
                </c:pt>
                <c:pt idx="20">
                  <c:v>2</c:v>
                </c:pt>
                <c:pt idx="21">
                  <c:v>2</c:v>
                </c:pt>
                <c:pt idx="22">
                  <c:v>2</c:v>
                </c:pt>
                <c:pt idx="23">
                  <c:v>2</c:v>
                </c:pt>
                <c:pt idx="24">
                  <c:v>5</c:v>
                </c:pt>
                <c:pt idx="25">
                  <c:v>6</c:v>
                </c:pt>
                <c:pt idx="26">
                  <c:v>2</c:v>
                </c:pt>
                <c:pt idx="27">
                  <c:v>2</c:v>
                </c:pt>
                <c:pt idx="28">
                  <c:v>1</c:v>
                </c:pt>
                <c:pt idx="29">
                  <c:v>2</c:v>
                </c:pt>
                <c:pt idx="30">
                  <c:v>0</c:v>
                </c:pt>
              </c:numCache>
            </c:numRef>
          </c:val>
          <c:smooth val="0"/>
          <c:extLst>
            <c:ext xmlns:c16="http://schemas.microsoft.com/office/drawing/2014/chart" uri="{C3380CC4-5D6E-409C-BE32-E72D297353CC}">
              <c16:uniqueId val="{00000004-1605-467C-81F5-E5A47CED1CF7}"/>
            </c:ext>
          </c:extLst>
        </c:ser>
        <c:dLbls>
          <c:showLegendKey val="0"/>
          <c:showVal val="0"/>
          <c:showCatName val="0"/>
          <c:showSerName val="0"/>
          <c:showPercent val="0"/>
          <c:showBubbleSize val="0"/>
        </c:dLbls>
        <c:smooth val="0"/>
        <c:axId val="359760176"/>
        <c:axId val="352802080"/>
      </c:lineChart>
      <c:dateAx>
        <c:axId val="35976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02080"/>
        <c:crosses val="autoZero"/>
        <c:auto val="1"/>
        <c:lblOffset val="100"/>
        <c:baseTimeUnit val="days"/>
      </c:dateAx>
      <c:valAx>
        <c:axId val="35280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76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7</c:v>
                </c:pt>
                <c:pt idx="2">
                  <c:v>6</c:v>
                </c:pt>
                <c:pt idx="3">
                  <c:v>5</c:v>
                </c:pt>
                <c:pt idx="4">
                  <c:v>6</c:v>
                </c:pt>
                <c:pt idx="5">
                  <c:v>0</c:v>
                </c:pt>
                <c:pt idx="6">
                  <c:v>1</c:v>
                </c:pt>
              </c:numCache>
            </c:numRef>
          </c:val>
          <c:extLst>
            <c:ext xmlns:c16="http://schemas.microsoft.com/office/drawing/2014/chart" uri="{C3380CC4-5D6E-409C-BE32-E72D297353CC}">
              <c16:uniqueId val="{00000000-BFA9-411C-A634-9EAC2AC13731}"/>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10</c:v>
                </c:pt>
                <c:pt idx="2">
                  <c:v>11</c:v>
                </c:pt>
                <c:pt idx="3">
                  <c:v>8</c:v>
                </c:pt>
                <c:pt idx="4">
                  <c:v>5</c:v>
                </c:pt>
                <c:pt idx="5">
                  <c:v>6</c:v>
                </c:pt>
                <c:pt idx="6">
                  <c:v>4</c:v>
                </c:pt>
              </c:numCache>
            </c:numRef>
          </c:val>
          <c:extLst>
            <c:ext xmlns:c16="http://schemas.microsoft.com/office/drawing/2014/chart" uri="{C3380CC4-5D6E-409C-BE32-E72D297353CC}">
              <c16:uniqueId val="{00000001-BFA9-411C-A634-9EAC2AC13731}"/>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5</c:v>
                </c:pt>
                <c:pt idx="2">
                  <c:v>5</c:v>
                </c:pt>
                <c:pt idx="3">
                  <c:v>13</c:v>
                </c:pt>
                <c:pt idx="4">
                  <c:v>6</c:v>
                </c:pt>
                <c:pt idx="5">
                  <c:v>0</c:v>
                </c:pt>
                <c:pt idx="6">
                  <c:v>0</c:v>
                </c:pt>
              </c:numCache>
            </c:numRef>
          </c:val>
          <c:extLst>
            <c:ext xmlns:c16="http://schemas.microsoft.com/office/drawing/2014/chart" uri="{C3380CC4-5D6E-409C-BE32-E72D297353CC}">
              <c16:uniqueId val="{00000002-BFA9-411C-A634-9EAC2AC13731}"/>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5</c:v>
                </c:pt>
                <c:pt idx="2">
                  <c:v>8</c:v>
                </c:pt>
                <c:pt idx="3">
                  <c:v>3</c:v>
                </c:pt>
                <c:pt idx="4">
                  <c:v>3</c:v>
                </c:pt>
                <c:pt idx="5">
                  <c:v>3</c:v>
                </c:pt>
                <c:pt idx="6">
                  <c:v>2</c:v>
                </c:pt>
              </c:numCache>
            </c:numRef>
          </c:val>
          <c:extLst>
            <c:ext xmlns:c16="http://schemas.microsoft.com/office/drawing/2014/chart" uri="{C3380CC4-5D6E-409C-BE32-E72D297353CC}">
              <c16:uniqueId val="{00000003-BFA9-411C-A634-9EAC2AC13731}"/>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7</c:v>
                </c:pt>
                <c:pt idx="2">
                  <c:v>12</c:v>
                </c:pt>
                <c:pt idx="3">
                  <c:v>12</c:v>
                </c:pt>
                <c:pt idx="4">
                  <c:v>9</c:v>
                </c:pt>
                <c:pt idx="5">
                  <c:v>8</c:v>
                </c:pt>
                <c:pt idx="6">
                  <c:v>9</c:v>
                </c:pt>
              </c:numCache>
            </c:numRef>
          </c:val>
          <c:extLst>
            <c:ext xmlns:c16="http://schemas.microsoft.com/office/drawing/2014/chart" uri="{C3380CC4-5D6E-409C-BE32-E72D297353CC}">
              <c16:uniqueId val="{00000004-BFA9-411C-A634-9EAC2AC13731}"/>
            </c:ext>
          </c:extLst>
        </c:ser>
        <c:dLbls>
          <c:showLegendKey val="0"/>
          <c:showVal val="0"/>
          <c:showCatName val="0"/>
          <c:showSerName val="0"/>
          <c:showPercent val="0"/>
          <c:showBubbleSize val="0"/>
        </c:dLbls>
        <c:gapWidth val="219"/>
        <c:overlap val="-27"/>
        <c:axId val="365529976"/>
        <c:axId val="365533584"/>
      </c:barChart>
      <c:catAx>
        <c:axId val="36552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33584"/>
        <c:crosses val="autoZero"/>
        <c:auto val="1"/>
        <c:lblAlgn val="ctr"/>
        <c:lblOffset val="100"/>
        <c:noMultiLvlLbl val="0"/>
      </c:catAx>
      <c:valAx>
        <c:axId val="36553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2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0.54746860184942003</c:v>
                </c:pt>
                <c:pt idx="1">
                  <c:v>0.50100218205597002</c:v>
                </c:pt>
                <c:pt idx="2">
                  <c:v>0.55392473920759</c:v>
                </c:pt>
                <c:pt idx="3">
                  <c:v>0.15174884322602999</c:v>
                </c:pt>
                <c:pt idx="4">
                  <c:v>0.32630147436854001</c:v>
                </c:pt>
                <c:pt idx="6">
                  <c:v>0.17973531021444</c:v>
                </c:pt>
              </c:numCache>
            </c:numRef>
          </c:val>
          <c:extLst>
            <c:ext xmlns:c16="http://schemas.microsoft.com/office/drawing/2014/chart" uri="{C3380CC4-5D6E-409C-BE32-E72D297353CC}">
              <c16:uniqueId val="{00000000-5573-46E0-8C2A-5786460E81CD}"/>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4.9111362330658E-2</c:v>
                </c:pt>
                <c:pt idx="1">
                  <c:v>2.4092366426360999E-2</c:v>
                </c:pt>
                <c:pt idx="2">
                  <c:v>4.3130390245793002E-2</c:v>
                </c:pt>
                <c:pt idx="3">
                  <c:v>4.9343019700143001E-2</c:v>
                </c:pt>
                <c:pt idx="4">
                  <c:v>3.1505402249855999E-2</c:v>
                </c:pt>
                <c:pt idx="5">
                  <c:v>4.8802485838012999E-2</c:v>
                </c:pt>
                <c:pt idx="6">
                  <c:v>5.5134453937249001E-2</c:v>
                </c:pt>
              </c:numCache>
            </c:numRef>
          </c:val>
          <c:extLst>
            <c:ext xmlns:c16="http://schemas.microsoft.com/office/drawing/2014/chart" uri="{C3380CC4-5D6E-409C-BE32-E72D297353CC}">
              <c16:uniqueId val="{00000001-5573-46E0-8C2A-5786460E81CD}"/>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1.3729813194947E-2</c:v>
                </c:pt>
                <c:pt idx="1">
                  <c:v>1.1461409275782E-2</c:v>
                </c:pt>
                <c:pt idx="2">
                  <c:v>1.0506291836134E-2</c:v>
                </c:pt>
                <c:pt idx="3">
                  <c:v>6.7348024590601005E-2</c:v>
                </c:pt>
                <c:pt idx="4">
                  <c:v>1.9898279992677001E-2</c:v>
                </c:pt>
              </c:numCache>
            </c:numRef>
          </c:val>
          <c:extLst>
            <c:ext xmlns:c16="http://schemas.microsoft.com/office/drawing/2014/chart" uri="{C3380CC4-5D6E-409C-BE32-E72D297353CC}">
              <c16:uniqueId val="{00000002-5573-46E0-8C2A-5786460E81CD}"/>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2.7024627918215999E-2</c:v>
                </c:pt>
                <c:pt idx="1">
                  <c:v>1.8147925317341999E-2</c:v>
                </c:pt>
                <c:pt idx="2">
                  <c:v>8.3958812099932001E-2</c:v>
                </c:pt>
                <c:pt idx="3">
                  <c:v>0.11736973438933</c:v>
                </c:pt>
                <c:pt idx="4">
                  <c:v>4.6027346819345998E-3</c:v>
                </c:pt>
                <c:pt idx="5">
                  <c:v>6.4767052310079995E-2</c:v>
                </c:pt>
                <c:pt idx="6">
                  <c:v>1.479450433479E-2</c:v>
                </c:pt>
              </c:numCache>
            </c:numRef>
          </c:val>
          <c:extLst>
            <c:ext xmlns:c16="http://schemas.microsoft.com/office/drawing/2014/chart" uri="{C3380CC4-5D6E-409C-BE32-E72D297353CC}">
              <c16:uniqueId val="{00000003-5573-46E0-8C2A-5786460E81CD}"/>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1.4431749849669001E-2</c:v>
                </c:pt>
                <c:pt idx="1">
                  <c:v>3.8742376084528997E-2</c:v>
                </c:pt>
                <c:pt idx="2">
                  <c:v>0.13259170174384</c:v>
                </c:pt>
                <c:pt idx="3">
                  <c:v>3.4776508318300002E-2</c:v>
                </c:pt>
                <c:pt idx="4">
                  <c:v>3.1536045967796002E-2</c:v>
                </c:pt>
                <c:pt idx="5">
                  <c:v>9.2453397474443998E-3</c:v>
                </c:pt>
                <c:pt idx="6">
                  <c:v>6.9486202979889E-3</c:v>
                </c:pt>
              </c:numCache>
            </c:numRef>
          </c:val>
          <c:extLst>
            <c:ext xmlns:c16="http://schemas.microsoft.com/office/drawing/2014/chart" uri="{C3380CC4-5D6E-409C-BE32-E72D297353CC}">
              <c16:uniqueId val="{00000004-5573-46E0-8C2A-5786460E81CD}"/>
            </c:ext>
          </c:extLst>
        </c:ser>
        <c:dLbls>
          <c:showLegendKey val="0"/>
          <c:showVal val="0"/>
          <c:showCatName val="0"/>
          <c:showSerName val="0"/>
          <c:showPercent val="0"/>
          <c:showBubbleSize val="0"/>
        </c:dLbls>
        <c:gapWidth val="219"/>
        <c:overlap val="-27"/>
        <c:axId val="365524072"/>
        <c:axId val="365525056"/>
      </c:barChart>
      <c:catAx>
        <c:axId val="36552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25056"/>
        <c:crosses val="autoZero"/>
        <c:auto val="1"/>
        <c:lblAlgn val="ctr"/>
        <c:lblOffset val="100"/>
        <c:noMultiLvlLbl val="0"/>
      </c:catAx>
      <c:valAx>
        <c:axId val="36552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2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17</c:v>
                </c:pt>
                <c:pt idx="1">
                  <c:v>5</c:v>
                </c:pt>
                <c:pt idx="2">
                  <c:v>16</c:v>
                </c:pt>
                <c:pt idx="3">
                  <c:v>28</c:v>
                </c:pt>
                <c:pt idx="4">
                  <c:v>32</c:v>
                </c:pt>
              </c:numCache>
            </c:numRef>
          </c:val>
          <c:extLst>
            <c:ext xmlns:c16="http://schemas.microsoft.com/office/drawing/2014/chart" uri="{C3380CC4-5D6E-409C-BE32-E72D297353CC}">
              <c16:uniqueId val="{00000000-B37C-4B31-99B7-0F9CD92AA68B}"/>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10</c:v>
                </c:pt>
                <c:pt idx="1">
                  <c:v>39</c:v>
                </c:pt>
                <c:pt idx="2">
                  <c:v>7</c:v>
                </c:pt>
                <c:pt idx="3">
                  <c:v>1</c:v>
                </c:pt>
                <c:pt idx="4">
                  <c:v>7</c:v>
                </c:pt>
              </c:numCache>
            </c:numRef>
          </c:val>
          <c:extLst>
            <c:ext xmlns:c16="http://schemas.microsoft.com/office/drawing/2014/chart" uri="{C3380CC4-5D6E-409C-BE32-E72D297353CC}">
              <c16:uniqueId val="{00000001-B37C-4B31-99B7-0F9CD92AA68B}"/>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5</c:v>
                </c:pt>
                <c:pt idx="1">
                  <c:v>11</c:v>
                </c:pt>
                <c:pt idx="2">
                  <c:v>12</c:v>
                </c:pt>
                <c:pt idx="3">
                  <c:v>0</c:v>
                </c:pt>
                <c:pt idx="4">
                  <c:v>28</c:v>
                </c:pt>
              </c:numCache>
            </c:numRef>
          </c:val>
          <c:extLst>
            <c:ext xmlns:c16="http://schemas.microsoft.com/office/drawing/2014/chart" uri="{C3380CC4-5D6E-409C-BE32-E72D297353CC}">
              <c16:uniqueId val="{00000002-B37C-4B31-99B7-0F9CD92AA68B}"/>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0</c:v>
                </c:pt>
                <c:pt idx="1">
                  <c:v>3</c:v>
                </c:pt>
                <c:pt idx="2">
                  <c:v>4</c:v>
                </c:pt>
                <c:pt idx="3">
                  <c:v>0</c:v>
                </c:pt>
                <c:pt idx="4">
                  <c:v>0</c:v>
                </c:pt>
              </c:numCache>
            </c:numRef>
          </c:val>
          <c:extLst>
            <c:ext xmlns:c16="http://schemas.microsoft.com/office/drawing/2014/chart" uri="{C3380CC4-5D6E-409C-BE32-E72D297353CC}">
              <c16:uniqueId val="{00000003-B37C-4B31-99B7-0F9CD92AA68B}"/>
            </c:ext>
          </c:extLst>
        </c:ser>
        <c:dLbls>
          <c:showLegendKey val="0"/>
          <c:showVal val="0"/>
          <c:showCatName val="0"/>
          <c:showSerName val="0"/>
          <c:showPercent val="0"/>
          <c:showBubbleSize val="0"/>
        </c:dLbls>
        <c:gapWidth val="150"/>
        <c:overlap val="100"/>
        <c:axId val="365525712"/>
        <c:axId val="365526040"/>
      </c:barChart>
      <c:catAx>
        <c:axId val="36552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26040"/>
        <c:crosses val="autoZero"/>
        <c:auto val="1"/>
        <c:lblAlgn val="ctr"/>
        <c:lblOffset val="100"/>
        <c:noMultiLvlLbl val="0"/>
      </c:catAx>
      <c:valAx>
        <c:axId val="365526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2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6.2196790645603003E-2</c:v>
                </c:pt>
                <c:pt idx="6">
                  <c:v>0.66643861176762997</c:v>
                </c:pt>
                <c:pt idx="7">
                  <c:v>0.25656176141310999</c:v>
                </c:pt>
                <c:pt idx="8">
                  <c:v>0.11257619106854</c:v>
                </c:pt>
                <c:pt idx="9">
                  <c:v>0.43537753451922001</c:v>
                </c:pt>
                <c:pt idx="10">
                  <c:v>0.23168304515487001</c:v>
                </c:pt>
                <c:pt idx="11">
                  <c:v>0</c:v>
                </c:pt>
                <c:pt idx="12">
                  <c:v>0.52338599328275004</c:v>
                </c:pt>
                <c:pt idx="13">
                  <c:v>0.57656424928474004</c:v>
                </c:pt>
                <c:pt idx="14">
                  <c:v>0.26962308744869001</c:v>
                </c:pt>
                <c:pt idx="15">
                  <c:v>0.38872994153502</c:v>
                </c:pt>
                <c:pt idx="16">
                  <c:v>0.90278641622092004</c:v>
                </c:pt>
                <c:pt idx="17">
                  <c:v>0.31844756810549002</c:v>
                </c:pt>
                <c:pt idx="18">
                  <c:v>0</c:v>
                </c:pt>
                <c:pt idx="19">
                  <c:v>0.17974872496579</c:v>
                </c:pt>
                <c:pt idx="20">
                  <c:v>0</c:v>
                </c:pt>
                <c:pt idx="21">
                  <c:v>0</c:v>
                </c:pt>
                <c:pt idx="22">
                  <c:v>0</c:v>
                </c:pt>
                <c:pt idx="23">
                  <c:v>0</c:v>
                </c:pt>
              </c:numCache>
            </c:numRef>
          </c:val>
          <c:smooth val="0"/>
          <c:extLst>
            <c:ext xmlns:c16="http://schemas.microsoft.com/office/drawing/2014/chart" uri="{C3380CC4-5D6E-409C-BE32-E72D297353CC}">
              <c16:uniqueId val="{00000000-B6FA-438A-B213-4C8EBA1AE0E2}"/>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7.5983617190829994E-2</c:v>
                </c:pt>
                <c:pt idx="6">
                  <c:v>4.3948712382152998E-2</c:v>
                </c:pt>
                <c:pt idx="7">
                  <c:v>2.4555681165329E-2</c:v>
                </c:pt>
                <c:pt idx="8">
                  <c:v>2.7490007845462999E-2</c:v>
                </c:pt>
                <c:pt idx="9">
                  <c:v>3.7065179117478003E-2</c:v>
                </c:pt>
                <c:pt idx="10">
                  <c:v>3.335866120573E-2</c:v>
                </c:pt>
                <c:pt idx="11">
                  <c:v>5.6524398154153999E-2</c:v>
                </c:pt>
                <c:pt idx="12">
                  <c:v>7.0114963830562996E-2</c:v>
                </c:pt>
                <c:pt idx="13">
                  <c:v>4.0771697029225999E-2</c:v>
                </c:pt>
                <c:pt idx="14">
                  <c:v>3.5211920161604002E-2</c:v>
                </c:pt>
                <c:pt idx="15">
                  <c:v>3.0578772771919002E-2</c:v>
                </c:pt>
                <c:pt idx="16">
                  <c:v>2.5945625382235001E-2</c:v>
                </c:pt>
                <c:pt idx="17">
                  <c:v>4.7814081061546998E-2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6FA-438A-B213-4C8EBA1AE0E2}"/>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0.21054474971442999</c:v>
                </c:pt>
                <c:pt idx="6">
                  <c:v>0.17910233907654999</c:v>
                </c:pt>
                <c:pt idx="7">
                  <c:v>6.1690805681921999E-2</c:v>
                </c:pt>
                <c:pt idx="8">
                  <c:v>1.2338161136384E-2</c:v>
                </c:pt>
                <c:pt idx="9">
                  <c:v>6.2354147678502E-3</c:v>
                </c:pt>
                <c:pt idx="10">
                  <c:v>1.3077313646859001E-2</c:v>
                </c:pt>
                <c:pt idx="11">
                  <c:v>0</c:v>
                </c:pt>
                <c:pt idx="12">
                  <c:v>2.0696270293289999E-2</c:v>
                </c:pt>
                <c:pt idx="13">
                  <c:v>1.7455370824285998E-2</c:v>
                </c:pt>
                <c:pt idx="14">
                  <c:v>3.3830441825569997E-2</c:v>
                </c:pt>
                <c:pt idx="15">
                  <c:v>6.5272852463452999E-3</c:v>
                </c:pt>
                <c:pt idx="16">
                  <c:v>1.1940155938437E-3</c:v>
                </c:pt>
                <c:pt idx="17">
                  <c:v>5.3730701722964997E-3</c:v>
                </c:pt>
                <c:pt idx="18">
                  <c:v>0</c:v>
                </c:pt>
                <c:pt idx="19">
                  <c:v>2.0696270293289999E-2</c:v>
                </c:pt>
                <c:pt idx="20">
                  <c:v>0</c:v>
                </c:pt>
                <c:pt idx="21">
                  <c:v>0</c:v>
                </c:pt>
                <c:pt idx="22">
                  <c:v>0</c:v>
                </c:pt>
                <c:pt idx="23">
                  <c:v>0</c:v>
                </c:pt>
              </c:numCache>
            </c:numRef>
          </c:val>
          <c:smooth val="0"/>
          <c:extLst>
            <c:ext xmlns:c16="http://schemas.microsoft.com/office/drawing/2014/chart" uri="{C3380CC4-5D6E-409C-BE32-E72D297353CC}">
              <c16:uniqueId val="{00000002-B6FA-438A-B213-4C8EBA1AE0E2}"/>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0.24367385192127</c:v>
                </c:pt>
                <c:pt idx="6">
                  <c:v>0</c:v>
                </c:pt>
                <c:pt idx="7">
                  <c:v>1.2331672668081E-2</c:v>
                </c:pt>
                <c:pt idx="8">
                  <c:v>3.6255117644157002E-2</c:v>
                </c:pt>
                <c:pt idx="9">
                  <c:v>6.9057366941252E-3</c:v>
                </c:pt>
                <c:pt idx="10">
                  <c:v>1.0358605041188001E-2</c:v>
                </c:pt>
                <c:pt idx="11">
                  <c:v>0.24022098357421001</c:v>
                </c:pt>
                <c:pt idx="12">
                  <c:v>6.9057366941252002E-2</c:v>
                </c:pt>
                <c:pt idx="13">
                  <c:v>5.5245893553002003E-2</c:v>
                </c:pt>
                <c:pt idx="14">
                  <c:v>3.4528683470626001E-2</c:v>
                </c:pt>
                <c:pt idx="15">
                  <c:v>4.3736332396126003E-2</c:v>
                </c:pt>
                <c:pt idx="16">
                  <c:v>8.8788043210180998E-3</c:v>
                </c:pt>
                <c:pt idx="17">
                  <c:v>3.8474818724411997E-2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6FA-438A-B213-4C8EBA1AE0E2}"/>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4.8108436415681001E-2</c:v>
                </c:pt>
                <c:pt idx="7">
                  <c:v>2.3573133843684001E-2</c:v>
                </c:pt>
                <c:pt idx="8">
                  <c:v>5.1115213691661004E-3</c:v>
                </c:pt>
                <c:pt idx="9">
                  <c:v>0.13279932968912</c:v>
                </c:pt>
                <c:pt idx="10">
                  <c:v>6.0135545519601E-3</c:v>
                </c:pt>
                <c:pt idx="11">
                  <c:v>2.7361673211419E-2</c:v>
                </c:pt>
                <c:pt idx="12">
                  <c:v>1.0824398193528E-2</c:v>
                </c:pt>
                <c:pt idx="13">
                  <c:v>3.2473194580585001E-2</c:v>
                </c:pt>
                <c:pt idx="14">
                  <c:v>0.10715060838038</c:v>
                </c:pt>
                <c:pt idx="15">
                  <c:v>3.3976583218575003E-2</c:v>
                </c:pt>
                <c:pt idx="16">
                  <c:v>1.804066365588E-3</c:v>
                </c:pt>
                <c:pt idx="17">
                  <c:v>6.7351810981952998E-3</c:v>
                </c:pt>
                <c:pt idx="18">
                  <c:v>1.2252617399619E-2</c:v>
                </c:pt>
                <c:pt idx="19">
                  <c:v>1.1726431376322E-2</c:v>
                </c:pt>
                <c:pt idx="20">
                  <c:v>0</c:v>
                </c:pt>
                <c:pt idx="21">
                  <c:v>0</c:v>
                </c:pt>
                <c:pt idx="22">
                  <c:v>0</c:v>
                </c:pt>
                <c:pt idx="23">
                  <c:v>0</c:v>
                </c:pt>
              </c:numCache>
            </c:numRef>
          </c:val>
          <c:smooth val="0"/>
          <c:extLst>
            <c:ext xmlns:c16="http://schemas.microsoft.com/office/drawing/2014/chart" uri="{C3380CC4-5D6E-409C-BE32-E72D297353CC}">
              <c16:uniqueId val="{00000004-B6FA-438A-B213-4C8EBA1AE0E2}"/>
            </c:ext>
          </c:extLst>
        </c:ser>
        <c:dLbls>
          <c:showLegendKey val="0"/>
          <c:showVal val="0"/>
          <c:showCatName val="0"/>
          <c:showSerName val="0"/>
          <c:showPercent val="0"/>
          <c:showBubbleSize val="0"/>
        </c:dLbls>
        <c:smooth val="0"/>
        <c:axId val="365537848"/>
        <c:axId val="365539160"/>
      </c:lineChart>
      <c:catAx>
        <c:axId val="36553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39160"/>
        <c:crosses val="autoZero"/>
        <c:auto val="1"/>
        <c:lblAlgn val="ctr"/>
        <c:lblOffset val="100"/>
        <c:noMultiLvlLbl val="0"/>
      </c:catAx>
      <c:valAx>
        <c:axId val="36553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3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Santander España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1</c:v>
                </c:pt>
                <c:pt idx="6">
                  <c:v>6</c:v>
                </c:pt>
                <c:pt idx="7">
                  <c:v>4</c:v>
                </c:pt>
                <c:pt idx="8">
                  <c:v>4</c:v>
                </c:pt>
                <c:pt idx="9">
                  <c:v>1</c:v>
                </c:pt>
                <c:pt idx="10">
                  <c:v>4</c:v>
                </c:pt>
                <c:pt idx="11">
                  <c:v>0</c:v>
                </c:pt>
                <c:pt idx="12">
                  <c:v>2</c:v>
                </c:pt>
                <c:pt idx="13">
                  <c:v>1</c:v>
                </c:pt>
                <c:pt idx="14">
                  <c:v>2</c:v>
                </c:pt>
                <c:pt idx="15">
                  <c:v>1</c:v>
                </c:pt>
                <c:pt idx="16">
                  <c:v>4</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C903-45B4-9759-0276F0841B7C}"/>
            </c:ext>
          </c:extLst>
        </c:ser>
        <c:ser>
          <c:idx val="1"/>
          <c:order val="1"/>
          <c:tx>
            <c:strRef>
              <c:f>Sheet1!$C$1</c:f>
              <c:strCache>
                <c:ptCount val="1"/>
                <c:pt idx="0">
                  <c:v>Banco Sabadell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3</c:v>
                </c:pt>
                <c:pt idx="6">
                  <c:v>7</c:v>
                </c:pt>
                <c:pt idx="7">
                  <c:v>4</c:v>
                </c:pt>
                <c:pt idx="8">
                  <c:v>12</c:v>
                </c:pt>
                <c:pt idx="9">
                  <c:v>4</c:v>
                </c:pt>
                <c:pt idx="10">
                  <c:v>1</c:v>
                </c:pt>
                <c:pt idx="11">
                  <c:v>2</c:v>
                </c:pt>
                <c:pt idx="12">
                  <c:v>6</c:v>
                </c:pt>
                <c:pt idx="13">
                  <c:v>4</c:v>
                </c:pt>
                <c:pt idx="14">
                  <c:v>1</c:v>
                </c:pt>
                <c:pt idx="15">
                  <c:v>2</c:v>
                </c:pt>
                <c:pt idx="16">
                  <c:v>2</c:v>
                </c:pt>
                <c:pt idx="17">
                  <c:v>10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903-45B4-9759-0276F0841B7C}"/>
            </c:ext>
          </c:extLst>
        </c:ser>
        <c:ser>
          <c:idx val="2"/>
          <c:order val="2"/>
          <c:tx>
            <c:strRef>
              <c:f>Sheet1!$D$1</c:f>
              <c:strCache>
                <c:ptCount val="1"/>
                <c:pt idx="0">
                  <c:v>ING España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2</c:v>
                </c:pt>
                <c:pt idx="6">
                  <c:v>1</c:v>
                </c:pt>
                <c:pt idx="7">
                  <c:v>3</c:v>
                </c:pt>
                <c:pt idx="8">
                  <c:v>3</c:v>
                </c:pt>
                <c:pt idx="9">
                  <c:v>3</c:v>
                </c:pt>
                <c:pt idx="10">
                  <c:v>7</c:v>
                </c:pt>
                <c:pt idx="11">
                  <c:v>0</c:v>
                </c:pt>
                <c:pt idx="12">
                  <c:v>1</c:v>
                </c:pt>
                <c:pt idx="13">
                  <c:v>7</c:v>
                </c:pt>
                <c:pt idx="14">
                  <c:v>3</c:v>
                </c:pt>
                <c:pt idx="15">
                  <c:v>5</c:v>
                </c:pt>
                <c:pt idx="16">
                  <c:v>1</c:v>
                </c:pt>
                <c:pt idx="17">
                  <c:v>2</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C903-45B4-9759-0276F0841B7C}"/>
            </c:ext>
          </c:extLst>
        </c:ser>
        <c:ser>
          <c:idx val="3"/>
          <c:order val="3"/>
          <c:tx>
            <c:strRef>
              <c:f>Sheet1!$E$1</c:f>
              <c:strCache>
                <c:ptCount val="1"/>
                <c:pt idx="0">
                  <c:v>bankinter</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1</c:v>
                </c:pt>
                <c:pt idx="6">
                  <c:v>0</c:v>
                </c:pt>
                <c:pt idx="7">
                  <c:v>6</c:v>
                </c:pt>
                <c:pt idx="8">
                  <c:v>8</c:v>
                </c:pt>
                <c:pt idx="9">
                  <c:v>1</c:v>
                </c:pt>
                <c:pt idx="10">
                  <c:v>2</c:v>
                </c:pt>
                <c:pt idx="11">
                  <c:v>2</c:v>
                </c:pt>
                <c:pt idx="12">
                  <c:v>1</c:v>
                </c:pt>
                <c:pt idx="13">
                  <c:v>1</c:v>
                </c:pt>
                <c:pt idx="14">
                  <c:v>2</c:v>
                </c:pt>
                <c:pt idx="15">
                  <c:v>3</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C903-45B4-9759-0276F0841B7C}"/>
            </c:ext>
          </c:extLst>
        </c:ser>
        <c:ser>
          <c:idx val="4"/>
          <c:order val="4"/>
          <c:tx>
            <c:strRef>
              <c:f>Sheet1!$F$1</c:f>
              <c:strCache>
                <c:ptCount val="1"/>
                <c:pt idx="0">
                  <c:v>BBVA España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1</c:v>
                </c:pt>
                <c:pt idx="7">
                  <c:v>5</c:v>
                </c:pt>
                <c:pt idx="8">
                  <c:v>2</c:v>
                </c:pt>
                <c:pt idx="9">
                  <c:v>6</c:v>
                </c:pt>
                <c:pt idx="10">
                  <c:v>5</c:v>
                </c:pt>
                <c:pt idx="11">
                  <c:v>10</c:v>
                </c:pt>
                <c:pt idx="12">
                  <c:v>4</c:v>
                </c:pt>
                <c:pt idx="13">
                  <c:v>3</c:v>
                </c:pt>
                <c:pt idx="14">
                  <c:v>11</c:v>
                </c:pt>
                <c:pt idx="15">
                  <c:v>2</c:v>
                </c:pt>
                <c:pt idx="16">
                  <c:v>1</c:v>
                </c:pt>
                <c:pt idx="17">
                  <c:v>5</c:v>
                </c:pt>
                <c:pt idx="18">
                  <c:v>8</c:v>
                </c:pt>
                <c:pt idx="19">
                  <c:v>4</c:v>
                </c:pt>
                <c:pt idx="20">
                  <c:v>0</c:v>
                </c:pt>
                <c:pt idx="21">
                  <c:v>0</c:v>
                </c:pt>
                <c:pt idx="22">
                  <c:v>0</c:v>
                </c:pt>
                <c:pt idx="23">
                  <c:v>0</c:v>
                </c:pt>
              </c:numCache>
            </c:numRef>
          </c:val>
          <c:smooth val="0"/>
          <c:extLst>
            <c:ext xmlns:c16="http://schemas.microsoft.com/office/drawing/2014/chart" uri="{C3380CC4-5D6E-409C-BE32-E72D297353CC}">
              <c16:uniqueId val="{00000004-C903-45B4-9759-0276F0841B7C}"/>
            </c:ext>
          </c:extLst>
        </c:ser>
        <c:dLbls>
          <c:showLegendKey val="0"/>
          <c:showVal val="0"/>
          <c:showCatName val="0"/>
          <c:showSerName val="0"/>
          <c:showPercent val="0"/>
          <c:showBubbleSize val="0"/>
        </c:dLbls>
        <c:smooth val="0"/>
        <c:axId val="365536208"/>
        <c:axId val="365542112"/>
      </c:lineChart>
      <c:catAx>
        <c:axId val="36553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42112"/>
        <c:crosses val="autoZero"/>
        <c:auto val="1"/>
        <c:lblAlgn val="ctr"/>
        <c:lblOffset val="100"/>
        <c:noMultiLvlLbl val="0"/>
      </c:catAx>
      <c:valAx>
        <c:axId val="36554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3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0.34065073569152998</c:v>
                </c:pt>
                <c:pt idx="2">
                  <c:v>0.65183006818360001</c:v>
                </c:pt>
                <c:pt idx="3">
                  <c:v>0</c:v>
                </c:pt>
                <c:pt idx="4">
                  <c:v>0.25918471193710002</c:v>
                </c:pt>
                <c:pt idx="5">
                  <c:v>0</c:v>
                </c:pt>
                <c:pt idx="6">
                  <c:v>0</c:v>
                </c:pt>
                <c:pt idx="7">
                  <c:v>0</c:v>
                </c:pt>
                <c:pt idx="8">
                  <c:v>0</c:v>
                </c:pt>
              </c:numCache>
            </c:numRef>
          </c:val>
          <c:extLst>
            <c:ext xmlns:c16="http://schemas.microsoft.com/office/drawing/2014/chart" uri="{C3380CC4-5D6E-409C-BE32-E72D297353CC}">
              <c16:uniqueId val="{00000000-6580-494B-B3BD-28F9D212B82B}"/>
            </c:ext>
          </c:extLst>
        </c:ser>
        <c:ser>
          <c:idx val="1"/>
          <c:order val="1"/>
          <c:tx>
            <c:strRef>
              <c:f>Sheet1!$C$1</c:f>
              <c:strCache>
                <c:ptCount val="1"/>
                <c:pt idx="0">
                  <c:v>Banco Sabadell</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2.0374293025855E-2</c:v>
                </c:pt>
                <c:pt idx="1">
                  <c:v>4.1137133857882001E-2</c:v>
                </c:pt>
                <c:pt idx="2">
                  <c:v>4.1199209304171001E-2</c:v>
                </c:pt>
                <c:pt idx="3">
                  <c:v>0</c:v>
                </c:pt>
                <c:pt idx="4">
                  <c:v>5.4063626701362E-2</c:v>
                </c:pt>
                <c:pt idx="5">
                  <c:v>0</c:v>
                </c:pt>
                <c:pt idx="6">
                  <c:v>0</c:v>
                </c:pt>
                <c:pt idx="7">
                  <c:v>0</c:v>
                </c:pt>
                <c:pt idx="8">
                  <c:v>0</c:v>
                </c:pt>
              </c:numCache>
            </c:numRef>
          </c:val>
          <c:extLst>
            <c:ext xmlns:c16="http://schemas.microsoft.com/office/drawing/2014/chart" uri="{C3380CC4-5D6E-409C-BE32-E72D297353CC}">
              <c16:uniqueId val="{00000001-6580-494B-B3BD-28F9D212B82B}"/>
            </c:ext>
          </c:extLst>
        </c:ser>
        <c:ser>
          <c:idx val="2"/>
          <c:order val="2"/>
          <c:tx>
            <c:strRef>
              <c:f>Sheet1!$D$1</c:f>
              <c:strCache>
                <c:ptCount val="1"/>
                <c:pt idx="0">
                  <c:v>ING España</c:v>
                </c:pt>
              </c:strCache>
            </c:strRef>
          </c:tx>
          <c:spPr>
            <a:solidFill>
              <a:schemeClr val="accent3"/>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Sheet1!$D$2:$D$10</c:f>
              <c:numCache>
                <c:formatCode>General</c:formatCode>
                <c:ptCount val="9"/>
                <c:pt idx="0">
                  <c:v>0.19240646437941999</c:v>
                </c:pt>
                <c:pt idx="1">
                  <c:v>1.3956384319119001E-2</c:v>
                </c:pt>
                <c:pt idx="2">
                  <c:v>1.4705312623192E-2</c:v>
                </c:pt>
                <c:pt idx="3">
                  <c:v>0</c:v>
                </c:pt>
                <c:pt idx="4">
                  <c:v>1.2201597772246E-2</c:v>
                </c:pt>
                <c:pt idx="5">
                  <c:v>0</c:v>
                </c:pt>
                <c:pt idx="6">
                  <c:v>0</c:v>
                </c:pt>
                <c:pt idx="7">
                  <c:v>0</c:v>
                </c:pt>
                <c:pt idx="8">
                  <c:v>0</c:v>
                </c:pt>
              </c:numCache>
            </c:numRef>
          </c:val>
          <c:extLst>
            <c:ext xmlns:c16="http://schemas.microsoft.com/office/drawing/2014/chart" uri="{C3380CC4-5D6E-409C-BE32-E72D297353CC}">
              <c16:uniqueId val="{00000002-6580-494B-B3BD-28F9D212B82B}"/>
            </c:ext>
          </c:extLst>
        </c:ser>
        <c:ser>
          <c:idx val="3"/>
          <c:order val="3"/>
          <c:tx>
            <c:strRef>
              <c:f>Sheet1!$E$1</c:f>
              <c:strCache>
                <c:ptCount val="1"/>
                <c:pt idx="0">
                  <c:v>bankinter</c:v>
                </c:pt>
              </c:strCache>
            </c:strRef>
          </c:tx>
          <c:spPr>
            <a:solidFill>
              <a:schemeClr val="accent4"/>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Sheet1!$E$2:$E$10</c:f>
              <c:numCache>
                <c:formatCode>General</c:formatCode>
                <c:ptCount val="9"/>
                <c:pt idx="0">
                  <c:v>0</c:v>
                </c:pt>
                <c:pt idx="1">
                  <c:v>5.1765291761853002E-2</c:v>
                </c:pt>
                <c:pt idx="2">
                  <c:v>3.8345443283156998E-2</c:v>
                </c:pt>
                <c:pt idx="3">
                  <c:v>0</c:v>
                </c:pt>
                <c:pt idx="4">
                  <c:v>0</c:v>
                </c:pt>
                <c:pt idx="5">
                  <c:v>0</c:v>
                </c:pt>
                <c:pt idx="6">
                  <c:v>0</c:v>
                </c:pt>
                <c:pt idx="7">
                  <c:v>0</c:v>
                </c:pt>
                <c:pt idx="8">
                  <c:v>0</c:v>
                </c:pt>
              </c:numCache>
            </c:numRef>
          </c:val>
          <c:extLst>
            <c:ext xmlns:c16="http://schemas.microsoft.com/office/drawing/2014/chart" uri="{C3380CC4-5D6E-409C-BE32-E72D297353CC}">
              <c16:uniqueId val="{00000003-6580-494B-B3BD-28F9D212B82B}"/>
            </c:ext>
          </c:extLst>
        </c:ser>
        <c:ser>
          <c:idx val="4"/>
          <c:order val="4"/>
          <c:tx>
            <c:strRef>
              <c:f>Sheet1!$F$1</c:f>
              <c:strCache>
                <c:ptCount val="1"/>
                <c:pt idx="0">
                  <c:v>BBVA España</c:v>
                </c:pt>
              </c:strCache>
            </c:strRef>
          </c:tx>
          <c:spPr>
            <a:solidFill>
              <a:schemeClr val="accent5"/>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Sheet1!$F$2:$F$10</c:f>
              <c:numCache>
                <c:formatCode>General</c:formatCode>
                <c:ptCount val="9"/>
                <c:pt idx="0">
                  <c:v>0</c:v>
                </c:pt>
                <c:pt idx="1">
                  <c:v>2.7600696365807999E-2</c:v>
                </c:pt>
                <c:pt idx="2">
                  <c:v>0.11935318638327</c:v>
                </c:pt>
                <c:pt idx="3">
                  <c:v>0</c:v>
                </c:pt>
                <c:pt idx="4">
                  <c:v>4.0342687263383997E-2</c:v>
                </c:pt>
                <c:pt idx="5">
                  <c:v>0</c:v>
                </c:pt>
                <c:pt idx="6">
                  <c:v>0</c:v>
                </c:pt>
                <c:pt idx="7">
                  <c:v>0</c:v>
                </c:pt>
                <c:pt idx="8">
                  <c:v>0</c:v>
                </c:pt>
              </c:numCache>
            </c:numRef>
          </c:val>
          <c:extLst>
            <c:ext xmlns:c16="http://schemas.microsoft.com/office/drawing/2014/chart" uri="{C3380CC4-5D6E-409C-BE32-E72D297353CC}">
              <c16:uniqueId val="{00000004-6580-494B-B3BD-28F9D212B82B}"/>
            </c:ext>
          </c:extLst>
        </c:ser>
        <c:dLbls>
          <c:showLegendKey val="0"/>
          <c:showVal val="0"/>
          <c:showCatName val="0"/>
          <c:showSerName val="0"/>
          <c:showPercent val="0"/>
          <c:showBubbleSize val="0"/>
        </c:dLbls>
        <c:gapWidth val="219"/>
        <c:overlap val="-27"/>
        <c:axId val="365538504"/>
        <c:axId val="365540472"/>
      </c:barChart>
      <c:catAx>
        <c:axId val="36553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40472"/>
        <c:crosses val="autoZero"/>
        <c:auto val="1"/>
        <c:lblAlgn val="ctr"/>
        <c:lblOffset val="100"/>
        <c:noMultiLvlLbl val="0"/>
      </c:catAx>
      <c:valAx>
        <c:axId val="36554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53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Sheet1!$B$2:$B$6</c:f>
              <c:numCache>
                <c:formatCode>General</c:formatCode>
                <c:ptCount val="5"/>
                <c:pt idx="0">
                  <c:v>16559</c:v>
                </c:pt>
                <c:pt idx="1">
                  <c:v>997</c:v>
                </c:pt>
                <c:pt idx="2">
                  <c:v>1566</c:v>
                </c:pt>
                <c:pt idx="3">
                  <c:v>1042</c:v>
                </c:pt>
                <c:pt idx="4">
                  <c:v>2189</c:v>
                </c:pt>
              </c:numCache>
            </c:numRef>
          </c:val>
          <c:extLst>
            <c:ext xmlns:c16="http://schemas.microsoft.com/office/drawing/2014/chart" uri="{C3380CC4-5D6E-409C-BE32-E72D297353CC}">
              <c16:uniqueId val="{00000000-5FB7-4ACC-9461-9ED8018E0D93}"/>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Sheet1!$C$2:$C$6</c:f>
              <c:numCache>
                <c:formatCode>General</c:formatCode>
                <c:ptCount val="5"/>
                <c:pt idx="0">
                  <c:v>726</c:v>
                </c:pt>
                <c:pt idx="1">
                  <c:v>39</c:v>
                </c:pt>
                <c:pt idx="2">
                  <c:v>71</c:v>
                </c:pt>
                <c:pt idx="3">
                  <c:v>24</c:v>
                </c:pt>
                <c:pt idx="4">
                  <c:v>108</c:v>
                </c:pt>
              </c:numCache>
            </c:numRef>
          </c:val>
          <c:extLst>
            <c:ext xmlns:c16="http://schemas.microsoft.com/office/drawing/2014/chart" uri="{C3380CC4-5D6E-409C-BE32-E72D297353CC}">
              <c16:uniqueId val="{00000001-5FB7-4ACC-9461-9ED8018E0D93}"/>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Sheet1!$D$2:$D$6</c:f>
              <c:numCache>
                <c:formatCode>General</c:formatCode>
                <c:ptCount val="5"/>
                <c:pt idx="0">
                  <c:v>135</c:v>
                </c:pt>
                <c:pt idx="1">
                  <c:v>1</c:v>
                </c:pt>
                <c:pt idx="2">
                  <c:v>24</c:v>
                </c:pt>
                <c:pt idx="3">
                  <c:v>0</c:v>
                </c:pt>
                <c:pt idx="4">
                  <c:v>37</c:v>
                </c:pt>
              </c:numCache>
            </c:numRef>
          </c:val>
          <c:extLst>
            <c:ext xmlns:c16="http://schemas.microsoft.com/office/drawing/2014/chart" uri="{C3380CC4-5D6E-409C-BE32-E72D297353CC}">
              <c16:uniqueId val="{00000002-5FB7-4ACC-9461-9ED8018E0D93}"/>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Sheet1!$E$2:$E$6</c:f>
              <c:numCache>
                <c:formatCode>General</c:formatCode>
                <c:ptCount val="5"/>
                <c:pt idx="0">
                  <c:v>104</c:v>
                </c:pt>
                <c:pt idx="1">
                  <c:v>0</c:v>
                </c:pt>
                <c:pt idx="2">
                  <c:v>73</c:v>
                </c:pt>
                <c:pt idx="3">
                  <c:v>2</c:v>
                </c:pt>
                <c:pt idx="4">
                  <c:v>5</c:v>
                </c:pt>
              </c:numCache>
            </c:numRef>
          </c:val>
          <c:extLst>
            <c:ext xmlns:c16="http://schemas.microsoft.com/office/drawing/2014/chart" uri="{C3380CC4-5D6E-409C-BE32-E72D297353CC}">
              <c16:uniqueId val="{00000003-5FB7-4ACC-9461-9ED8018E0D93}"/>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Sheet1!$F$2:$F$6</c:f>
              <c:numCache>
                <c:formatCode>General</c:formatCode>
                <c:ptCount val="5"/>
                <c:pt idx="0">
                  <c:v>30</c:v>
                </c:pt>
                <c:pt idx="1">
                  <c:v>0</c:v>
                </c:pt>
                <c:pt idx="2">
                  <c:v>15</c:v>
                </c:pt>
                <c:pt idx="3">
                  <c:v>0</c:v>
                </c:pt>
                <c:pt idx="4">
                  <c:v>6</c:v>
                </c:pt>
              </c:numCache>
            </c:numRef>
          </c:val>
          <c:extLst>
            <c:ext xmlns:c16="http://schemas.microsoft.com/office/drawing/2014/chart" uri="{C3380CC4-5D6E-409C-BE32-E72D297353CC}">
              <c16:uniqueId val="{00000004-5FB7-4ACC-9461-9ED8018E0D93}"/>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Sheet1!$G$2:$G$6</c:f>
              <c:numCache>
                <c:formatCode>General</c:formatCode>
                <c:ptCount val="5"/>
                <c:pt idx="0">
                  <c:v>421</c:v>
                </c:pt>
                <c:pt idx="1">
                  <c:v>5</c:v>
                </c:pt>
                <c:pt idx="2">
                  <c:v>131</c:v>
                </c:pt>
                <c:pt idx="3">
                  <c:v>0</c:v>
                </c:pt>
                <c:pt idx="4">
                  <c:v>102</c:v>
                </c:pt>
              </c:numCache>
            </c:numRef>
          </c:val>
          <c:extLst>
            <c:ext xmlns:c16="http://schemas.microsoft.com/office/drawing/2014/chart" uri="{C3380CC4-5D6E-409C-BE32-E72D297353CC}">
              <c16:uniqueId val="{00000005-5FB7-4ACC-9461-9ED8018E0D9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Sheet1!$H$2:$H$6</c:f>
              <c:numCache>
                <c:formatCode>General</c:formatCode>
                <c:ptCount val="5"/>
                <c:pt idx="0">
                  <c:v>1968</c:v>
                </c:pt>
                <c:pt idx="1">
                  <c:v>142</c:v>
                </c:pt>
                <c:pt idx="2">
                  <c:v>1002</c:v>
                </c:pt>
                <c:pt idx="3">
                  <c:v>58</c:v>
                </c:pt>
                <c:pt idx="4">
                  <c:v>1192</c:v>
                </c:pt>
              </c:numCache>
            </c:numRef>
          </c:val>
          <c:extLst>
            <c:ext xmlns:c16="http://schemas.microsoft.com/office/drawing/2014/chart" uri="{C3380CC4-5D6E-409C-BE32-E72D297353CC}">
              <c16:uniqueId val="{00000006-5FB7-4ACC-9461-9ED8018E0D9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Banco Santander España</c:v>
                </c:pt>
                <c:pt idx="1">
                  <c:v>Banco Sabadell</c:v>
                </c:pt>
                <c:pt idx="2">
                  <c:v>ING España</c:v>
                </c:pt>
                <c:pt idx="3">
                  <c:v>bankinter</c:v>
                </c:pt>
                <c:pt idx="4">
                  <c:v>BBVA España</c:v>
                </c:pt>
              </c:strCache>
            </c:strRef>
          </c:cat>
          <c:val>
            <c:numRef>
              <c:f>Sheet1!$I$2:$I$6</c:f>
              <c:numCache>
                <c:formatCode>General</c:formatCode>
                <c:ptCount val="5"/>
                <c:pt idx="0">
                  <c:v>1859</c:v>
                </c:pt>
                <c:pt idx="1">
                  <c:v>148</c:v>
                </c:pt>
                <c:pt idx="2">
                  <c:v>239</c:v>
                </c:pt>
                <c:pt idx="3">
                  <c:v>382</c:v>
                </c:pt>
                <c:pt idx="4">
                  <c:v>1091</c:v>
                </c:pt>
              </c:numCache>
            </c:numRef>
          </c:val>
          <c:extLst>
            <c:ext xmlns:c16="http://schemas.microsoft.com/office/drawing/2014/chart" uri="{C3380CC4-5D6E-409C-BE32-E72D297353CC}">
              <c16:uniqueId val="{00000007-5FB7-4ACC-9461-9ED8018E0D93}"/>
            </c:ext>
          </c:extLst>
        </c:ser>
        <c:dLbls>
          <c:showLegendKey val="0"/>
          <c:showVal val="0"/>
          <c:showCatName val="0"/>
          <c:showSerName val="0"/>
          <c:showPercent val="0"/>
          <c:showBubbleSize val="0"/>
        </c:dLbls>
        <c:gapWidth val="150"/>
        <c:overlap val="100"/>
        <c:axId val="297642120"/>
        <c:axId val="297645072"/>
      </c:barChart>
      <c:catAx>
        <c:axId val="29764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5072"/>
        <c:crosses val="autoZero"/>
        <c:auto val="1"/>
        <c:lblAlgn val="ctr"/>
        <c:lblOffset val="100"/>
        <c:noMultiLvlLbl val="0"/>
      </c:catAx>
      <c:valAx>
        <c:axId val="29764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2</c:v>
                </c:pt>
                <c:pt idx="1">
                  <c:v>1</c:v>
                </c:pt>
                <c:pt idx="2">
                  <c:v>0</c:v>
                </c:pt>
                <c:pt idx="3">
                  <c:v>0</c:v>
                </c:pt>
                <c:pt idx="4">
                  <c:v>1</c:v>
                </c:pt>
              </c:numCache>
            </c:numRef>
          </c:val>
          <c:extLst>
            <c:ext xmlns:c16="http://schemas.microsoft.com/office/drawing/2014/chart" uri="{C3380CC4-5D6E-409C-BE32-E72D297353CC}">
              <c16:uniqueId val="{00000000-9098-4EAB-91E7-66EA3DB8B578}"/>
            </c:ext>
          </c:extLst>
        </c:ser>
        <c:ser>
          <c:idx val="1"/>
          <c:order val="1"/>
          <c:tx>
            <c:strRef>
              <c:f>Sheet1!$C$1</c:f>
              <c:strCache>
                <c:ptCount val="1"/>
                <c:pt idx="0">
                  <c:v>Banco Sabadell</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098-4EAB-91E7-66EA3DB8B578}"/>
            </c:ext>
          </c:extLst>
        </c:ser>
        <c:ser>
          <c:idx val="2"/>
          <c:order val="2"/>
          <c:tx>
            <c:strRef>
              <c:f>Sheet1!$D$1</c:f>
              <c:strCache>
                <c:ptCount val="1"/>
                <c:pt idx="0">
                  <c:v>ING España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5</c:v>
                </c:pt>
                <c:pt idx="1">
                  <c:v>2</c:v>
                </c:pt>
                <c:pt idx="2">
                  <c:v>3</c:v>
                </c:pt>
                <c:pt idx="3">
                  <c:v>0</c:v>
                </c:pt>
                <c:pt idx="4">
                  <c:v>6</c:v>
                </c:pt>
              </c:numCache>
            </c:numRef>
          </c:val>
          <c:extLst>
            <c:ext xmlns:c16="http://schemas.microsoft.com/office/drawing/2014/chart" uri="{C3380CC4-5D6E-409C-BE32-E72D297353CC}">
              <c16:uniqueId val="{00000002-9098-4EAB-91E7-66EA3DB8B578}"/>
            </c:ext>
          </c:extLst>
        </c:ser>
        <c:ser>
          <c:idx val="3"/>
          <c:order val="3"/>
          <c:tx>
            <c:strRef>
              <c:f>Sheet1!$E$1</c:f>
              <c:strCache>
                <c:ptCount val="1"/>
                <c:pt idx="0">
                  <c:v>bankinter</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c:v>
                </c:pt>
                <c:pt idx="1">
                  <c:v>0</c:v>
                </c:pt>
                <c:pt idx="2">
                  <c:v>1</c:v>
                </c:pt>
                <c:pt idx="3">
                  <c:v>0</c:v>
                </c:pt>
                <c:pt idx="4">
                  <c:v>0</c:v>
                </c:pt>
              </c:numCache>
            </c:numRef>
          </c:val>
          <c:extLst>
            <c:ext xmlns:c16="http://schemas.microsoft.com/office/drawing/2014/chart" uri="{C3380CC4-5D6E-409C-BE32-E72D297353CC}">
              <c16:uniqueId val="{00000003-9098-4EAB-91E7-66EA3DB8B578}"/>
            </c:ext>
          </c:extLst>
        </c:ser>
        <c:ser>
          <c:idx val="4"/>
          <c:order val="4"/>
          <c:tx>
            <c:strRef>
              <c:f>Sheet1!$F$1</c:f>
              <c:strCache>
                <c:ptCount val="1"/>
                <c:pt idx="0">
                  <c:v>BBVA España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9098-4EAB-91E7-66EA3DB8B578}"/>
            </c:ext>
          </c:extLst>
        </c:ser>
        <c:dLbls>
          <c:showLegendKey val="0"/>
          <c:showVal val="0"/>
          <c:showCatName val="0"/>
          <c:showSerName val="0"/>
          <c:showPercent val="0"/>
          <c:showBubbleSize val="0"/>
        </c:dLbls>
        <c:gapWidth val="219"/>
        <c:overlap val="-27"/>
        <c:axId val="423894840"/>
        <c:axId val="423899104"/>
      </c:barChart>
      <c:catAx>
        <c:axId val="42389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99104"/>
        <c:crosses val="autoZero"/>
        <c:auto val="1"/>
        <c:lblAlgn val="ctr"/>
        <c:lblOffset val="100"/>
        <c:noMultiLvlLbl val="0"/>
      </c:catAx>
      <c:valAx>
        <c:axId val="42389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9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Santander España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0</c:v>
                </c:pt>
                <c:pt idx="3">
                  <c:v>2</c:v>
                </c:pt>
                <c:pt idx="4">
                  <c:v>0</c:v>
                </c:pt>
                <c:pt idx="5">
                  <c:v>0</c:v>
                </c:pt>
                <c:pt idx="6">
                  <c:v>0</c:v>
                </c:pt>
              </c:numCache>
            </c:numRef>
          </c:val>
          <c:extLst>
            <c:ext xmlns:c16="http://schemas.microsoft.com/office/drawing/2014/chart" uri="{C3380CC4-5D6E-409C-BE32-E72D297353CC}">
              <c16:uniqueId val="{00000000-DA57-45D4-94DB-6D19B64BAC39}"/>
            </c:ext>
          </c:extLst>
        </c:ser>
        <c:ser>
          <c:idx val="1"/>
          <c:order val="1"/>
          <c:tx>
            <c:strRef>
              <c:f>Sheet1!$C$1</c:f>
              <c:strCache>
                <c:ptCount val="1"/>
                <c:pt idx="0">
                  <c:v>Banco Sabadell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DA57-45D4-94DB-6D19B64BAC39}"/>
            </c:ext>
          </c:extLst>
        </c:ser>
        <c:ser>
          <c:idx val="2"/>
          <c:order val="2"/>
          <c:tx>
            <c:strRef>
              <c:f>Sheet1!$D$1</c:f>
              <c:strCache>
                <c:ptCount val="1"/>
                <c:pt idx="0">
                  <c:v>ING España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3</c:v>
                </c:pt>
                <c:pt idx="3">
                  <c:v>6</c:v>
                </c:pt>
                <c:pt idx="4">
                  <c:v>1</c:v>
                </c:pt>
                <c:pt idx="5">
                  <c:v>0</c:v>
                </c:pt>
                <c:pt idx="6">
                  <c:v>0</c:v>
                </c:pt>
              </c:numCache>
            </c:numRef>
          </c:val>
          <c:extLst>
            <c:ext xmlns:c16="http://schemas.microsoft.com/office/drawing/2014/chart" uri="{C3380CC4-5D6E-409C-BE32-E72D297353CC}">
              <c16:uniqueId val="{00000002-DA57-45D4-94DB-6D19B64BAC39}"/>
            </c:ext>
          </c:extLst>
        </c:ser>
        <c:ser>
          <c:idx val="3"/>
          <c:order val="3"/>
          <c:tx>
            <c:strRef>
              <c:f>Sheet1!$E$1</c:f>
              <c:strCache>
                <c:ptCount val="1"/>
                <c:pt idx="0">
                  <c:v>bankinter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0</c:v>
                </c:pt>
                <c:pt idx="4">
                  <c:v>0</c:v>
                </c:pt>
                <c:pt idx="5">
                  <c:v>0</c:v>
                </c:pt>
                <c:pt idx="6">
                  <c:v>0</c:v>
                </c:pt>
              </c:numCache>
            </c:numRef>
          </c:val>
          <c:extLst>
            <c:ext xmlns:c16="http://schemas.microsoft.com/office/drawing/2014/chart" uri="{C3380CC4-5D6E-409C-BE32-E72D297353CC}">
              <c16:uniqueId val="{00000003-DA57-45D4-94DB-6D19B64BAC39}"/>
            </c:ext>
          </c:extLst>
        </c:ser>
        <c:ser>
          <c:idx val="4"/>
          <c:order val="4"/>
          <c:tx>
            <c:strRef>
              <c:f>Sheet1!$F$1</c:f>
              <c:strCache>
                <c:ptCount val="1"/>
                <c:pt idx="0">
                  <c:v>BBVA España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DA57-45D4-94DB-6D19B64BAC39}"/>
            </c:ext>
          </c:extLst>
        </c:ser>
        <c:dLbls>
          <c:showLegendKey val="0"/>
          <c:showVal val="0"/>
          <c:showCatName val="0"/>
          <c:showSerName val="0"/>
          <c:showPercent val="0"/>
          <c:showBubbleSize val="0"/>
        </c:dLbls>
        <c:gapWidth val="219"/>
        <c:overlap val="-27"/>
        <c:axId val="457875400"/>
        <c:axId val="457868840"/>
      </c:barChart>
      <c:catAx>
        <c:axId val="45787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68840"/>
        <c:crosses val="autoZero"/>
        <c:auto val="1"/>
        <c:lblAlgn val="ctr"/>
        <c:lblOffset val="100"/>
        <c:noMultiLvlLbl val="0"/>
      </c:catAx>
      <c:valAx>
        <c:axId val="45786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87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7807-B6BF-4159-8AE4-F118FBF4282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D1A0C13-E72C-4D88-8968-766D582919C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52591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C086-A817-4FB9-B00C-68BF056140B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501B34C-2D64-42DA-8766-57B5ADFCA839}"/>
              </a:ext>
            </a:extLst>
          </p:cNvPr>
          <p:cNvGraphicFramePr>
            <a:graphicFrameLocks noGrp="1"/>
          </p:cNvGraphicFramePr>
          <p:nvPr>
            <p:ph type="tbl" sz="quarter" idx="13"/>
            <p:extLst>
              <p:ext uri="{D42A27DB-BD31-4B8C-83A1-F6EECF244321}">
                <p14:modId xmlns:p14="http://schemas.microsoft.com/office/powerpoint/2010/main" val="252513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8813363"/>
                    </a:ext>
                  </a:extLst>
                </a:gridCol>
                <a:gridCol w="740664">
                  <a:extLst>
                    <a:ext uri="{9D8B030D-6E8A-4147-A177-3AD203B41FA5}">
                      <a16:colId xmlns:a16="http://schemas.microsoft.com/office/drawing/2014/main" val="3029725565"/>
                    </a:ext>
                  </a:extLst>
                </a:gridCol>
                <a:gridCol w="740664">
                  <a:extLst>
                    <a:ext uri="{9D8B030D-6E8A-4147-A177-3AD203B41FA5}">
                      <a16:colId xmlns:a16="http://schemas.microsoft.com/office/drawing/2014/main" val="2504493846"/>
                    </a:ext>
                  </a:extLst>
                </a:gridCol>
                <a:gridCol w="740664">
                  <a:extLst>
                    <a:ext uri="{9D8B030D-6E8A-4147-A177-3AD203B41FA5}">
                      <a16:colId xmlns:a16="http://schemas.microsoft.com/office/drawing/2014/main" val="129959586"/>
                    </a:ext>
                  </a:extLst>
                </a:gridCol>
                <a:gridCol w="740664">
                  <a:extLst>
                    <a:ext uri="{9D8B030D-6E8A-4147-A177-3AD203B41FA5}">
                      <a16:colId xmlns:a16="http://schemas.microsoft.com/office/drawing/2014/main" val="1480007929"/>
                    </a:ext>
                  </a:extLst>
                </a:gridCol>
                <a:gridCol w="740664">
                  <a:extLst>
                    <a:ext uri="{9D8B030D-6E8A-4147-A177-3AD203B41FA5}">
                      <a16:colId xmlns:a16="http://schemas.microsoft.com/office/drawing/2014/main" val="1611166889"/>
                    </a:ext>
                  </a:extLst>
                </a:gridCol>
                <a:gridCol w="740664">
                  <a:extLst>
                    <a:ext uri="{9D8B030D-6E8A-4147-A177-3AD203B41FA5}">
                      <a16:colId xmlns:a16="http://schemas.microsoft.com/office/drawing/2014/main" val="2375900577"/>
                    </a:ext>
                  </a:extLst>
                </a:gridCol>
                <a:gridCol w="740664">
                  <a:extLst>
                    <a:ext uri="{9D8B030D-6E8A-4147-A177-3AD203B41FA5}">
                      <a16:colId xmlns:a16="http://schemas.microsoft.com/office/drawing/2014/main" val="4210630370"/>
                    </a:ext>
                  </a:extLst>
                </a:gridCol>
                <a:gridCol w="740664">
                  <a:extLst>
                    <a:ext uri="{9D8B030D-6E8A-4147-A177-3AD203B41FA5}">
                      <a16:colId xmlns:a16="http://schemas.microsoft.com/office/drawing/2014/main" val="2224063454"/>
                    </a:ext>
                  </a:extLst>
                </a:gridCol>
                <a:gridCol w="740664">
                  <a:extLst>
                    <a:ext uri="{9D8B030D-6E8A-4147-A177-3AD203B41FA5}">
                      <a16:colId xmlns:a16="http://schemas.microsoft.com/office/drawing/2014/main" val="3096851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3808726"/>
                  </a:ext>
                </a:extLst>
              </a:tr>
              <a:tr h="370840">
                <a:tc>
                  <a:txBody>
                    <a:bodyPr/>
                    <a:lstStyle/>
                    <a:p>
                      <a:r>
                        <a:rPr lang="en-US" sz="1000"/>
                        <a:t>ING España</a:t>
                      </a:r>
                    </a:p>
                  </a:txBody>
                  <a:tcPr/>
                </a:tc>
                <a:tc>
                  <a:txBody>
                    <a:bodyPr/>
                    <a:lstStyle/>
                    <a:p>
                      <a:r>
                        <a:rPr lang="en-US" sz="1000"/>
                        <a:t>252120</a:t>
                      </a:r>
                    </a:p>
                  </a:txBody>
                  <a:tcPr/>
                </a:tc>
                <a:tc>
                  <a:txBody>
                    <a:bodyPr/>
                    <a:lstStyle/>
                    <a:p>
                      <a:r>
                        <a:rPr lang="en-US" sz="1000"/>
                        <a:t>1738</a:t>
                      </a:r>
                    </a:p>
                  </a:txBody>
                  <a:tcPr/>
                </a:tc>
                <a:tc>
                  <a:txBody>
                    <a:bodyPr/>
                    <a:lstStyle/>
                    <a:p>
                      <a:r>
                        <a:rPr lang="en-US" sz="1000"/>
                        <a:t>39</a:t>
                      </a:r>
                    </a:p>
                  </a:txBody>
                  <a:tcPr/>
                </a:tc>
                <a:tc>
                  <a:txBody>
                    <a:bodyPr/>
                    <a:lstStyle/>
                    <a:p>
                      <a:r>
                        <a:rPr lang="en-US" sz="1000"/>
                        <a:t>1880</a:t>
                      </a:r>
                    </a:p>
                  </a:txBody>
                  <a:tcPr/>
                </a:tc>
                <a:tc>
                  <a:txBody>
                    <a:bodyPr/>
                    <a:lstStyle/>
                    <a:p>
                      <a:r>
                        <a:rPr lang="en-US" sz="1000"/>
                        <a:t>1002</a:t>
                      </a:r>
                    </a:p>
                  </a:txBody>
                  <a:tcPr/>
                </a:tc>
                <a:tc>
                  <a:txBody>
                    <a:bodyPr/>
                    <a:lstStyle/>
                    <a:p>
                      <a:r>
                        <a:rPr lang="en-US" sz="1000"/>
                        <a:t>239</a:t>
                      </a:r>
                    </a:p>
                  </a:txBody>
                  <a:tcPr/>
                </a:tc>
                <a:tc>
                  <a:txBody>
                    <a:bodyPr/>
                    <a:lstStyle/>
                    <a:p>
                      <a:r>
                        <a:rPr lang="en-US" sz="1000"/>
                        <a:t>39</a:t>
                      </a:r>
                    </a:p>
                  </a:txBody>
                  <a:tcPr/>
                </a:tc>
                <a:tc>
                  <a:txBody>
                    <a:bodyPr/>
                    <a:lstStyle/>
                    <a:p>
                      <a:r>
                        <a:rPr lang="en-US" sz="1000"/>
                        <a:t>0.0319%</a:t>
                      </a:r>
                    </a:p>
                  </a:txBody>
                  <a:tcPr/>
                </a:tc>
                <a:tc>
                  <a:txBody>
                    <a:bodyPr/>
                    <a:lstStyle/>
                    <a:p>
                      <a:r>
                        <a:rPr lang="en-US" sz="1000"/>
                        <a:t>62.5%</a:t>
                      </a:r>
                    </a:p>
                  </a:txBody>
                  <a:tcPr/>
                </a:tc>
                <a:extLst>
                  <a:ext uri="{0D108BD9-81ED-4DB2-BD59-A6C34878D82A}">
                    <a16:rowId xmlns:a16="http://schemas.microsoft.com/office/drawing/2014/main" val="2294571446"/>
                  </a:ext>
                </a:extLst>
              </a:tr>
              <a:tr h="370840">
                <a:tc>
                  <a:txBody>
                    <a:bodyPr/>
                    <a:lstStyle/>
                    <a:p>
                      <a:r>
                        <a:rPr lang="en-US" sz="1000"/>
                        <a:t>BBVA España</a:t>
                      </a:r>
                    </a:p>
                  </a:txBody>
                  <a:tcPr/>
                </a:tc>
                <a:tc>
                  <a:txBody>
                    <a:bodyPr/>
                    <a:lstStyle/>
                    <a:p>
                      <a:r>
                        <a:rPr lang="en-US" sz="1000"/>
                        <a:t>167118</a:t>
                      </a:r>
                    </a:p>
                  </a:txBody>
                  <a:tcPr/>
                </a:tc>
                <a:tc>
                  <a:txBody>
                    <a:bodyPr/>
                    <a:lstStyle/>
                    <a:p>
                      <a:r>
                        <a:rPr lang="en-US" sz="1000"/>
                        <a:t>1654</a:t>
                      </a:r>
                    </a:p>
                  </a:txBody>
                  <a:tcPr/>
                </a:tc>
                <a:tc>
                  <a:txBody>
                    <a:bodyPr/>
                    <a:lstStyle/>
                    <a:p>
                      <a:r>
                        <a:rPr lang="en-US" sz="1000"/>
                        <a:t>67</a:t>
                      </a:r>
                    </a:p>
                  </a:txBody>
                  <a:tcPr/>
                </a:tc>
                <a:tc>
                  <a:txBody>
                    <a:bodyPr/>
                    <a:lstStyle/>
                    <a:p>
                      <a:r>
                        <a:rPr lang="en-US" sz="1000"/>
                        <a:t>2447</a:t>
                      </a:r>
                    </a:p>
                  </a:txBody>
                  <a:tcPr/>
                </a:tc>
                <a:tc>
                  <a:txBody>
                    <a:bodyPr/>
                    <a:lstStyle/>
                    <a:p>
                      <a:r>
                        <a:rPr lang="en-US" sz="1000"/>
                        <a:t>1192</a:t>
                      </a:r>
                    </a:p>
                  </a:txBody>
                  <a:tcPr/>
                </a:tc>
                <a:tc>
                  <a:txBody>
                    <a:bodyPr/>
                    <a:lstStyle/>
                    <a:p>
                      <a:r>
                        <a:rPr lang="en-US" sz="1000"/>
                        <a:t>1091</a:t>
                      </a:r>
                    </a:p>
                  </a:txBody>
                  <a:tcPr/>
                </a:tc>
                <a:tc>
                  <a:txBody>
                    <a:bodyPr/>
                    <a:lstStyle/>
                    <a:p>
                      <a:r>
                        <a:rPr lang="en-US" sz="1000"/>
                        <a:t>0</a:t>
                      </a:r>
                    </a:p>
                  </a:txBody>
                  <a:tcPr/>
                </a:tc>
                <a:tc>
                  <a:txBody>
                    <a:bodyPr/>
                    <a:lstStyle/>
                    <a:p>
                      <a:r>
                        <a:rPr lang="en-US" sz="1000"/>
                        <a:t>0.0425%</a:t>
                      </a:r>
                    </a:p>
                  </a:txBody>
                  <a:tcPr/>
                </a:tc>
                <a:tc>
                  <a:txBody>
                    <a:bodyPr/>
                    <a:lstStyle/>
                    <a:p>
                      <a:r>
                        <a:rPr lang="en-US" sz="1000"/>
                        <a:t>0.0%</a:t>
                      </a:r>
                    </a:p>
                  </a:txBody>
                  <a:tcPr/>
                </a:tc>
                <a:extLst>
                  <a:ext uri="{0D108BD9-81ED-4DB2-BD59-A6C34878D82A}">
                    <a16:rowId xmlns:a16="http://schemas.microsoft.com/office/drawing/2014/main" val="3275344262"/>
                  </a:ext>
                </a:extLst>
              </a:tr>
              <a:tr h="370840">
                <a:tc>
                  <a:txBody>
                    <a:bodyPr/>
                    <a:lstStyle/>
                    <a:p>
                      <a:r>
                        <a:rPr lang="en-US" sz="1000"/>
                        <a:t>Banco Santander España</a:t>
                      </a:r>
                    </a:p>
                  </a:txBody>
                  <a:tcPr/>
                </a:tc>
                <a:tc>
                  <a:txBody>
                    <a:bodyPr/>
                    <a:lstStyle/>
                    <a:p>
                      <a:r>
                        <a:rPr lang="en-US" sz="1000"/>
                        <a:t>162452</a:t>
                      </a:r>
                    </a:p>
                  </a:txBody>
                  <a:tcPr/>
                </a:tc>
                <a:tc>
                  <a:txBody>
                    <a:bodyPr/>
                    <a:lstStyle/>
                    <a:p>
                      <a:r>
                        <a:rPr lang="en-US" sz="1000"/>
                        <a:t>3347</a:t>
                      </a:r>
                    </a:p>
                  </a:txBody>
                  <a:tcPr/>
                </a:tc>
                <a:tc>
                  <a:txBody>
                    <a:bodyPr/>
                    <a:lstStyle/>
                    <a:p>
                      <a:r>
                        <a:rPr lang="en-US" sz="1000"/>
                        <a:t>32</a:t>
                      </a:r>
                    </a:p>
                  </a:txBody>
                  <a:tcPr/>
                </a:tc>
                <a:tc>
                  <a:txBody>
                    <a:bodyPr/>
                    <a:lstStyle/>
                    <a:p>
                      <a:r>
                        <a:rPr lang="en-US" sz="1000"/>
                        <a:t>17975</a:t>
                      </a:r>
                    </a:p>
                  </a:txBody>
                  <a:tcPr/>
                </a:tc>
                <a:tc>
                  <a:txBody>
                    <a:bodyPr/>
                    <a:lstStyle/>
                    <a:p>
                      <a:r>
                        <a:rPr lang="en-US" sz="1000"/>
                        <a:t>1968</a:t>
                      </a:r>
                    </a:p>
                  </a:txBody>
                  <a:tcPr/>
                </a:tc>
                <a:tc>
                  <a:txBody>
                    <a:bodyPr/>
                    <a:lstStyle/>
                    <a:p>
                      <a:r>
                        <a:rPr lang="en-US" sz="1000"/>
                        <a:t>1859</a:t>
                      </a:r>
                    </a:p>
                  </a:txBody>
                  <a:tcPr/>
                </a:tc>
                <a:tc>
                  <a:txBody>
                    <a:bodyPr/>
                    <a:lstStyle/>
                    <a:p>
                      <a:r>
                        <a:rPr lang="en-US" sz="1000"/>
                        <a:t>22</a:t>
                      </a:r>
                    </a:p>
                  </a:txBody>
                  <a:tcPr/>
                </a:tc>
                <a:tc>
                  <a:txBody>
                    <a:bodyPr/>
                    <a:lstStyle/>
                    <a:p>
                      <a:r>
                        <a:rPr lang="en-US" sz="1000"/>
                        <a:t>0.4238%</a:t>
                      </a:r>
                    </a:p>
                  </a:txBody>
                  <a:tcPr/>
                </a:tc>
                <a:tc>
                  <a:txBody>
                    <a:bodyPr/>
                    <a:lstStyle/>
                    <a:p>
                      <a:r>
                        <a:rPr lang="en-US" sz="1000"/>
                        <a:t>75.0%</a:t>
                      </a:r>
                    </a:p>
                  </a:txBody>
                  <a:tcPr/>
                </a:tc>
                <a:extLst>
                  <a:ext uri="{0D108BD9-81ED-4DB2-BD59-A6C34878D82A}">
                    <a16:rowId xmlns:a16="http://schemas.microsoft.com/office/drawing/2014/main" val="1912675988"/>
                  </a:ext>
                </a:extLst>
              </a:tr>
              <a:tr h="370840">
                <a:tc>
                  <a:txBody>
                    <a:bodyPr/>
                    <a:lstStyle/>
                    <a:p>
                      <a:r>
                        <a:rPr lang="en-US" sz="1000"/>
                        <a:t>bankinter</a:t>
                      </a:r>
                    </a:p>
                  </a:txBody>
                  <a:tcPr/>
                </a:tc>
                <a:tc>
                  <a:txBody>
                    <a:bodyPr/>
                    <a:lstStyle/>
                    <a:p>
                      <a:r>
                        <a:rPr lang="en-US" sz="1000"/>
                        <a:t>101849</a:t>
                      </a:r>
                    </a:p>
                  </a:txBody>
                  <a:tcPr/>
                </a:tc>
                <a:tc>
                  <a:txBody>
                    <a:bodyPr/>
                    <a:lstStyle/>
                    <a:p>
                      <a:r>
                        <a:rPr lang="en-US" sz="1000"/>
                        <a:t>976</a:t>
                      </a:r>
                    </a:p>
                  </a:txBody>
                  <a:tcPr/>
                </a:tc>
                <a:tc>
                  <a:txBody>
                    <a:bodyPr/>
                    <a:lstStyle/>
                    <a:p>
                      <a:r>
                        <a:rPr lang="en-US" sz="1000"/>
                        <a:t>29</a:t>
                      </a:r>
                    </a:p>
                  </a:txBody>
                  <a:tcPr/>
                </a:tc>
                <a:tc>
                  <a:txBody>
                    <a:bodyPr/>
                    <a:lstStyle/>
                    <a:p>
                      <a:r>
                        <a:rPr lang="en-US" sz="1000"/>
                        <a:t>1068</a:t>
                      </a:r>
                    </a:p>
                  </a:txBody>
                  <a:tcPr/>
                </a:tc>
                <a:tc>
                  <a:txBody>
                    <a:bodyPr/>
                    <a:lstStyle/>
                    <a:p>
                      <a:r>
                        <a:rPr lang="en-US" sz="1000"/>
                        <a:t>58</a:t>
                      </a:r>
                    </a:p>
                  </a:txBody>
                  <a:tcPr/>
                </a:tc>
                <a:tc>
                  <a:txBody>
                    <a:bodyPr/>
                    <a:lstStyle/>
                    <a:p>
                      <a:r>
                        <a:rPr lang="en-US" sz="1000"/>
                        <a:t>382</a:t>
                      </a:r>
                    </a:p>
                  </a:txBody>
                  <a:tcPr/>
                </a:tc>
                <a:tc>
                  <a:txBody>
                    <a:bodyPr/>
                    <a:lstStyle/>
                    <a:p>
                      <a:r>
                        <a:rPr lang="en-US" sz="1000"/>
                        <a:t>4</a:t>
                      </a:r>
                    </a:p>
                  </a:txBody>
                  <a:tcPr/>
                </a:tc>
                <a:tc>
                  <a:txBody>
                    <a:bodyPr/>
                    <a:lstStyle/>
                    <a:p>
                      <a:r>
                        <a:rPr lang="en-US" sz="1000"/>
                        <a:t>0.0513%</a:t>
                      </a:r>
                    </a:p>
                  </a:txBody>
                  <a:tcPr/>
                </a:tc>
                <a:tc>
                  <a:txBody>
                    <a:bodyPr/>
                    <a:lstStyle/>
                    <a:p>
                      <a:r>
                        <a:rPr lang="en-US" sz="1000"/>
                        <a:t>100.0%</a:t>
                      </a:r>
                    </a:p>
                  </a:txBody>
                  <a:tcPr/>
                </a:tc>
                <a:extLst>
                  <a:ext uri="{0D108BD9-81ED-4DB2-BD59-A6C34878D82A}">
                    <a16:rowId xmlns:a16="http://schemas.microsoft.com/office/drawing/2014/main" val="1277354626"/>
                  </a:ext>
                </a:extLst>
              </a:tr>
              <a:tr h="370840">
                <a:tc>
                  <a:txBody>
                    <a:bodyPr/>
                    <a:lstStyle/>
                    <a:p>
                      <a:r>
                        <a:rPr lang="en-US" sz="1000"/>
                        <a:t>Banco Sabadell</a:t>
                      </a:r>
                    </a:p>
                  </a:txBody>
                  <a:tcPr/>
                </a:tc>
                <a:tc>
                  <a:txBody>
                    <a:bodyPr/>
                    <a:lstStyle/>
                    <a:p>
                      <a:r>
                        <a:rPr lang="en-US" sz="1000"/>
                        <a:t>54064</a:t>
                      </a:r>
                    </a:p>
                  </a:txBody>
                  <a:tcPr/>
                </a:tc>
                <a:tc>
                  <a:txBody>
                    <a:bodyPr/>
                    <a:lstStyle/>
                    <a:p>
                      <a:r>
                        <a:rPr lang="en-US" sz="1000"/>
                        <a:t>210</a:t>
                      </a:r>
                    </a:p>
                  </a:txBody>
                  <a:tcPr/>
                </a:tc>
                <a:tc>
                  <a:txBody>
                    <a:bodyPr/>
                    <a:lstStyle/>
                    <a:p>
                      <a:r>
                        <a:rPr lang="en-US" sz="1000"/>
                        <a:t>58</a:t>
                      </a:r>
                    </a:p>
                  </a:txBody>
                  <a:tcPr/>
                </a:tc>
                <a:tc>
                  <a:txBody>
                    <a:bodyPr/>
                    <a:lstStyle/>
                    <a:p>
                      <a:r>
                        <a:rPr lang="en-US" sz="1000"/>
                        <a:t>1042</a:t>
                      </a:r>
                    </a:p>
                  </a:txBody>
                  <a:tcPr/>
                </a:tc>
                <a:tc>
                  <a:txBody>
                    <a:bodyPr/>
                    <a:lstStyle/>
                    <a:p>
                      <a:r>
                        <a:rPr lang="en-US" sz="1000"/>
                        <a:t>142</a:t>
                      </a:r>
                    </a:p>
                  </a:txBody>
                  <a:tcPr/>
                </a:tc>
                <a:tc>
                  <a:txBody>
                    <a:bodyPr/>
                    <a:lstStyle/>
                    <a:p>
                      <a:r>
                        <a:rPr lang="en-US" sz="1000"/>
                        <a:t>148</a:t>
                      </a:r>
                    </a:p>
                  </a:txBody>
                  <a:tcPr/>
                </a:tc>
                <a:tc>
                  <a:txBody>
                    <a:bodyPr/>
                    <a:lstStyle/>
                    <a:p>
                      <a:r>
                        <a:rPr lang="en-US" sz="1000"/>
                        <a:t>0</a:t>
                      </a:r>
                    </a:p>
                  </a:txBody>
                  <a:tcPr/>
                </a:tc>
                <a:tc>
                  <a:txBody>
                    <a:bodyPr/>
                    <a:lstStyle/>
                    <a:p>
                      <a:r>
                        <a:rPr lang="en-US" sz="1000"/>
                        <a:t>0.0426%</a:t>
                      </a:r>
                    </a:p>
                  </a:txBody>
                  <a:tcPr/>
                </a:tc>
                <a:tc>
                  <a:txBody>
                    <a:bodyPr/>
                    <a:lstStyle/>
                    <a:p>
                      <a:r>
                        <a:rPr lang="en-US" sz="1000"/>
                        <a:t>0.0%</a:t>
                      </a:r>
                    </a:p>
                  </a:txBody>
                  <a:tcPr/>
                </a:tc>
                <a:extLst>
                  <a:ext uri="{0D108BD9-81ED-4DB2-BD59-A6C34878D82A}">
                    <a16:rowId xmlns:a16="http://schemas.microsoft.com/office/drawing/2014/main" val="1853101805"/>
                  </a:ext>
                </a:extLst>
              </a:tr>
            </a:tbl>
          </a:graphicData>
        </a:graphic>
      </p:graphicFrame>
      <p:sp>
        <p:nvSpPr>
          <p:cNvPr id="4" name="Text Placeholder 3">
            <a:extLst>
              <a:ext uri="{FF2B5EF4-FFF2-40B4-BE49-F238E27FC236}">
                <a16:creationId xmlns:a16="http://schemas.microsoft.com/office/drawing/2014/main" id="{98DED8FF-9E98-42FA-B7C0-246E9F7783AF}"/>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609637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4DAD0-0B00-4441-8002-73BF60105B5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75D16FD0-4219-41E7-A4E2-4EF209ACCFCA}"/>
              </a:ext>
            </a:extLst>
          </p:cNvPr>
          <p:cNvGraphicFramePr>
            <a:graphicFrameLocks noGrp="1"/>
          </p:cNvGraphicFramePr>
          <p:nvPr>
            <p:ph type="chart" sz="quarter" idx="13"/>
            <p:extLst>
              <p:ext uri="{D42A27DB-BD31-4B8C-83A1-F6EECF244321}">
                <p14:modId xmlns:p14="http://schemas.microsoft.com/office/powerpoint/2010/main" val="631882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0D5E9F-AE1E-4841-88F6-C373419E0C79}"/>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623880C5-8A72-4AA4-BE5D-6B986C76E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0718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9B85B-4395-4E4A-985E-CFAF1510A1A5}"/>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68EC3BE1-3CF4-4106-96AC-8763AAF4FF40}"/>
              </a:ext>
            </a:extLst>
          </p:cNvPr>
          <p:cNvGraphicFramePr>
            <a:graphicFrameLocks noGrp="1"/>
          </p:cNvGraphicFramePr>
          <p:nvPr>
            <p:ph type="chart" sz="quarter" idx="13"/>
            <p:extLst>
              <p:ext uri="{D42A27DB-BD31-4B8C-83A1-F6EECF244321}">
                <p14:modId xmlns:p14="http://schemas.microsoft.com/office/powerpoint/2010/main" val="4037650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C8B813-8D61-44C5-897C-A658B8C19B70}"/>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3673E4C1-7357-4EA9-B104-A1CAFBBDE5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055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750BB-1AA3-49C0-9C0B-0ECE0B7462E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84A8FBF-D864-4E68-87EB-BE3AA81B9AED}"/>
              </a:ext>
            </a:extLst>
          </p:cNvPr>
          <p:cNvGraphicFramePr>
            <a:graphicFrameLocks noGrp="1"/>
          </p:cNvGraphicFramePr>
          <p:nvPr>
            <p:ph type="chart" sz="quarter" idx="13"/>
            <p:extLst>
              <p:ext uri="{D42A27DB-BD31-4B8C-83A1-F6EECF244321}">
                <p14:modId xmlns:p14="http://schemas.microsoft.com/office/powerpoint/2010/main" val="2932566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360EF1-8348-43D4-B259-4B67BA31536F}"/>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B576E97E-F112-4409-9AB5-DFD0DA205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7251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86EC9-B14F-4287-AFA5-D9843FB492D4}"/>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4879B7D-C6BE-4E00-8508-94C96BFF1551}"/>
              </a:ext>
            </a:extLst>
          </p:cNvPr>
          <p:cNvGraphicFramePr>
            <a:graphicFrameLocks noGrp="1"/>
          </p:cNvGraphicFramePr>
          <p:nvPr>
            <p:ph type="chart" sz="quarter" idx="13"/>
            <p:extLst>
              <p:ext uri="{D42A27DB-BD31-4B8C-83A1-F6EECF244321}">
                <p14:modId xmlns:p14="http://schemas.microsoft.com/office/powerpoint/2010/main" val="4220250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A92AA-E7F0-48CC-817B-36D24191C106}"/>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726E406C-55D2-41D1-A239-1EB524ED41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3540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DC26A-DAE9-4C13-BAB9-9F4F0C39F2F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6632CA4-94E9-46BB-8966-BCA340E7FA0D}"/>
              </a:ext>
            </a:extLst>
          </p:cNvPr>
          <p:cNvGraphicFramePr>
            <a:graphicFrameLocks noGrp="1"/>
          </p:cNvGraphicFramePr>
          <p:nvPr>
            <p:ph type="chart" sz="quarter" idx="13"/>
            <p:extLst>
              <p:ext uri="{D42A27DB-BD31-4B8C-83A1-F6EECF244321}">
                <p14:modId xmlns:p14="http://schemas.microsoft.com/office/powerpoint/2010/main" val="2690462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F4800-F5A7-41D8-B728-668F52EE502E}"/>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C6629AF9-7DA4-431B-B408-5B438DB40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7473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CE5C-BCF0-4423-AB2E-EC7F73BD256A}"/>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2B50067D-AF9A-47A4-BDC9-24401F53C94C}"/>
              </a:ext>
            </a:extLst>
          </p:cNvPr>
          <p:cNvGraphicFramePr>
            <a:graphicFrameLocks noGrp="1"/>
          </p:cNvGraphicFramePr>
          <p:nvPr>
            <p:ph type="tbl" sz="quarter" idx="13"/>
            <p:extLst>
              <p:ext uri="{D42A27DB-BD31-4B8C-83A1-F6EECF244321}">
                <p14:modId xmlns:p14="http://schemas.microsoft.com/office/powerpoint/2010/main" val="31617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2938331"/>
                    </a:ext>
                  </a:extLst>
                </a:gridCol>
                <a:gridCol w="658368">
                  <a:extLst>
                    <a:ext uri="{9D8B030D-6E8A-4147-A177-3AD203B41FA5}">
                      <a16:colId xmlns:a16="http://schemas.microsoft.com/office/drawing/2014/main" val="2699242817"/>
                    </a:ext>
                  </a:extLst>
                </a:gridCol>
                <a:gridCol w="658368">
                  <a:extLst>
                    <a:ext uri="{9D8B030D-6E8A-4147-A177-3AD203B41FA5}">
                      <a16:colId xmlns:a16="http://schemas.microsoft.com/office/drawing/2014/main" val="1496799768"/>
                    </a:ext>
                  </a:extLst>
                </a:gridCol>
                <a:gridCol w="658368">
                  <a:extLst>
                    <a:ext uri="{9D8B030D-6E8A-4147-A177-3AD203B41FA5}">
                      <a16:colId xmlns:a16="http://schemas.microsoft.com/office/drawing/2014/main" val="366641771"/>
                    </a:ext>
                  </a:extLst>
                </a:gridCol>
                <a:gridCol w="658368">
                  <a:extLst>
                    <a:ext uri="{9D8B030D-6E8A-4147-A177-3AD203B41FA5}">
                      <a16:colId xmlns:a16="http://schemas.microsoft.com/office/drawing/2014/main" val="3869763124"/>
                    </a:ext>
                  </a:extLst>
                </a:gridCol>
                <a:gridCol w="658368">
                  <a:extLst>
                    <a:ext uri="{9D8B030D-6E8A-4147-A177-3AD203B41FA5}">
                      <a16:colId xmlns:a16="http://schemas.microsoft.com/office/drawing/2014/main" val="560153146"/>
                    </a:ext>
                  </a:extLst>
                </a:gridCol>
                <a:gridCol w="658368">
                  <a:extLst>
                    <a:ext uri="{9D8B030D-6E8A-4147-A177-3AD203B41FA5}">
                      <a16:colId xmlns:a16="http://schemas.microsoft.com/office/drawing/2014/main" val="1297209115"/>
                    </a:ext>
                  </a:extLst>
                </a:gridCol>
                <a:gridCol w="658368">
                  <a:extLst>
                    <a:ext uri="{9D8B030D-6E8A-4147-A177-3AD203B41FA5}">
                      <a16:colId xmlns:a16="http://schemas.microsoft.com/office/drawing/2014/main" val="3276151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950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06:00:00</a:t>
                      </a:r>
                      <a:r>
                        <a:rPr kumimoji="0" lang="es-ES" sz="1000" b="0" i="0" u="none" strike="noStrike" kern="1200" cap="none" spc="0" normalizeH="0" baseline="0" noProof="0">
                          <a:ln>
                            <a:noFill/>
                          </a:ln>
                          <a:solidFill>
                            <a:prstClr val="black"/>
                          </a:solidFill>
                          <a:effectLst/>
                          <a:uLnTx/>
                          <a:uFillTx/>
                          <a:latin typeface="+mn-lt"/>
                          <a:ea typeface="+mn-ea"/>
                          <a:cs typeface="+mn-cs"/>
                        </a:rPr>
                        <a:t>
El Mejor Jugador de #LaLigaSantander de enero es, ¡Aritz Aduriz! El juego limpio y respeto ante las decisiones arbitrales con el Athletic Club le han hecho merecedor de este Trofeo, ¡enhorabuena!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3544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16:09:45</a:t>
                      </a:r>
                      <a:r>
                        <a:rPr kumimoji="0" lang="es-ES" sz="1000" b="0" i="0" u="none" strike="noStrike" kern="1200" cap="none" spc="0" normalizeH="0" baseline="0" noProof="0">
                          <a:ln>
                            <a:noFill/>
                          </a:ln>
                          <a:solidFill>
                            <a:prstClr val="black"/>
                          </a:solidFill>
                          <a:effectLst/>
                          <a:uLnTx/>
                          <a:uFillTx/>
                          <a:latin typeface="+mn-lt"/>
                          <a:ea typeface="+mn-ea"/>
                          <a:cs typeface="+mn-cs"/>
                        </a:rPr>
                        <a:t>
¡Enhorabuena, #HispanosCampeones! El oro del Campeonato de Europa de Balonmano es por fin vuestro 🏆 #123aCorrer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742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- 2018-01-30 12:56:42</a:t>
                      </a:r>
                      <a:r>
                        <a:rPr kumimoji="0" lang="es-ES" sz="1000" b="0" i="0" u="none" strike="noStrike" kern="1200" cap="none" spc="0" normalizeH="0" baseline="0" noProof="0">
                          <a:ln>
                            <a:noFill/>
                          </a:ln>
                          <a:solidFill>
                            <a:prstClr val="black"/>
                          </a:solidFill>
                          <a:effectLst/>
                          <a:uLnTx/>
                          <a:uFillTx/>
                          <a:latin typeface="+mn-lt"/>
                          <a:ea typeface="+mn-ea"/>
                          <a:cs typeface="+mn-cs"/>
                        </a:rPr>
                        <a:t>
¡Enhorabuena a Luis Suarez! Los 5 goles que ha marcado y haber sido uno de los jugadores clave del FC Barcelona el pasado mes, le ha hecho ganador del Trofeo al Mejor Jugador de #LaLigaSantander de diciembre ¡bravo!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539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- 2018-01-24 09:00:01</a:t>
                      </a:r>
                      <a:r>
                        <a:rPr kumimoji="0" lang="es-ES" sz="1000" b="0" i="0" u="none" strike="noStrike" kern="1200" cap="none" spc="0" normalizeH="0" baseline="0" noProof="0">
                          <a:ln>
                            <a:noFill/>
                          </a:ln>
                          <a:solidFill>
                            <a:prstClr val="black"/>
                          </a:solidFill>
                          <a:effectLst/>
                          <a:uLnTx/>
                          <a:uFillTx/>
                          <a:latin typeface="+mn-lt"/>
                          <a:ea typeface="+mn-ea"/>
                          <a:cs typeface="+mn-cs"/>
                        </a:rPr>
                        <a:t>
¿Vais a ser papás pronto? ¿Tenéis unos amigos que vayan a serlo? Contádnoslo y entrad en el SORTEO de 5 cheques regalo de 100 euros de El Corte Inglés 🍼👶
Con el premio y #BBVABabyPlanner estaréis listos para recibir a vuestro bebé y organizar todos sus gastos. Bases: http://bbva.info/sorteobabyplanner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0591991"/>
                  </a:ext>
                </a:extLst>
              </a:tr>
            </a:tbl>
          </a:graphicData>
        </a:graphic>
      </p:graphicFrame>
      <p:sp>
        <p:nvSpPr>
          <p:cNvPr id="4" name="Text Placeholder 3">
            <a:extLst>
              <a:ext uri="{FF2B5EF4-FFF2-40B4-BE49-F238E27FC236}">
                <a16:creationId xmlns:a16="http://schemas.microsoft.com/office/drawing/2014/main" id="{63E7CAC7-2B14-4484-88BF-E155CC4205D4}"/>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861619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1570-22CD-4C05-BFB4-59024582180F}"/>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CB5FB3F2-ECF3-4664-A186-A194C0D7C0E6}"/>
              </a:ext>
            </a:extLst>
          </p:cNvPr>
          <p:cNvGraphicFramePr>
            <a:graphicFrameLocks noGrp="1"/>
          </p:cNvGraphicFramePr>
          <p:nvPr>
            <p:ph type="tbl" sz="quarter" idx="13"/>
            <p:extLst>
              <p:ext uri="{D42A27DB-BD31-4B8C-83A1-F6EECF244321}">
                <p14:modId xmlns:p14="http://schemas.microsoft.com/office/powerpoint/2010/main" val="2116647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9438638"/>
                    </a:ext>
                  </a:extLst>
                </a:gridCol>
                <a:gridCol w="658368">
                  <a:extLst>
                    <a:ext uri="{9D8B030D-6E8A-4147-A177-3AD203B41FA5}">
                      <a16:colId xmlns:a16="http://schemas.microsoft.com/office/drawing/2014/main" val="65185980"/>
                    </a:ext>
                  </a:extLst>
                </a:gridCol>
                <a:gridCol w="658368">
                  <a:extLst>
                    <a:ext uri="{9D8B030D-6E8A-4147-A177-3AD203B41FA5}">
                      <a16:colId xmlns:a16="http://schemas.microsoft.com/office/drawing/2014/main" val="87428727"/>
                    </a:ext>
                  </a:extLst>
                </a:gridCol>
                <a:gridCol w="658368">
                  <a:extLst>
                    <a:ext uri="{9D8B030D-6E8A-4147-A177-3AD203B41FA5}">
                      <a16:colId xmlns:a16="http://schemas.microsoft.com/office/drawing/2014/main" val="3339783250"/>
                    </a:ext>
                  </a:extLst>
                </a:gridCol>
                <a:gridCol w="658368">
                  <a:extLst>
                    <a:ext uri="{9D8B030D-6E8A-4147-A177-3AD203B41FA5}">
                      <a16:colId xmlns:a16="http://schemas.microsoft.com/office/drawing/2014/main" val="1035167471"/>
                    </a:ext>
                  </a:extLst>
                </a:gridCol>
                <a:gridCol w="658368">
                  <a:extLst>
                    <a:ext uri="{9D8B030D-6E8A-4147-A177-3AD203B41FA5}">
                      <a16:colId xmlns:a16="http://schemas.microsoft.com/office/drawing/2014/main" val="754058537"/>
                    </a:ext>
                  </a:extLst>
                </a:gridCol>
                <a:gridCol w="658368">
                  <a:extLst>
                    <a:ext uri="{9D8B030D-6E8A-4147-A177-3AD203B41FA5}">
                      <a16:colId xmlns:a16="http://schemas.microsoft.com/office/drawing/2014/main" val="1019073531"/>
                    </a:ext>
                  </a:extLst>
                </a:gridCol>
                <a:gridCol w="658368">
                  <a:extLst>
                    <a:ext uri="{9D8B030D-6E8A-4147-A177-3AD203B41FA5}">
                      <a16:colId xmlns:a16="http://schemas.microsoft.com/office/drawing/2014/main" val="1671818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792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16:49:40</a:t>
                      </a:r>
                      <a:r>
                        <a:rPr kumimoji="0" lang="es-ES" sz="1000" b="0" i="0" u="none" strike="noStrike" kern="1200" cap="none" spc="0" normalizeH="0" baseline="0" noProof="0">
                          <a:ln>
                            <a:noFill/>
                          </a:ln>
                          <a:solidFill>
                            <a:prstClr val="black"/>
                          </a:solidFill>
                          <a:effectLst/>
                          <a:uLnTx/>
                          <a:uFillTx/>
                          <a:latin typeface="+mn-lt"/>
                          <a:ea typeface="+mn-ea"/>
                          <a:cs typeface="+mn-cs"/>
                        </a:rPr>
                        <a:t>
Los candidatos al Trofeo al Mejor Jugador del mes de enero de #LaLigaSantander son Messi (FC Barcelona), Aduriz (Athletic Club) y Fornals (Villarreal CF). ¿Cuál es tu favorito?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0949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- 2018-01-23 16:35:42</a:t>
                      </a:r>
                      <a:r>
                        <a:rPr kumimoji="0" lang="es-ES" sz="1000" b="0" i="0" u="none" strike="noStrike" kern="1200" cap="none" spc="0" normalizeH="0" baseline="0" noProof="0">
                          <a:ln>
                            <a:noFill/>
                          </a:ln>
                          <a:solidFill>
                            <a:prstClr val="black"/>
                          </a:solidFill>
                          <a:effectLst/>
                          <a:uLnTx/>
                          <a:uFillTx/>
                          <a:latin typeface="+mn-lt"/>
                          <a:ea typeface="+mn-ea"/>
                          <a:cs typeface="+mn-cs"/>
                        </a:rPr>
                        <a:t>
Autónomo: financia tus impuestos en 3 meses y dale un impulso a tu negocio. Infórmate aquí: http://bsan.es/2BoiZLp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789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España - 2018-02-14 14:03:16</a:t>
                      </a:r>
                      <a:r>
                        <a:rPr kumimoji="0" lang="es-ES" sz="1000" b="0" i="0" u="none" strike="noStrike" kern="1200" cap="none" spc="0" normalizeH="0" baseline="0" noProof="0">
                          <a:ln>
                            <a:noFill/>
                          </a:ln>
                          <a:solidFill>
                            <a:prstClr val="black"/>
                          </a:solidFill>
                          <a:effectLst/>
                          <a:uLnTx/>
                          <a:uFillTx/>
                          <a:latin typeface="+mn-lt"/>
                          <a:ea typeface="+mn-ea"/>
                          <a:cs typeface="+mn-cs"/>
                        </a:rPr>
                        <a:t>
Reducción de jornada, excedencia, permisos... Conoce las distintas formas de conciliación que existen y calcula cómo podrían influir en tu economía familiar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257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- 2018-02-02 13:00:00</a:t>
                      </a:r>
                      <a:r>
                        <a:rPr kumimoji="0" lang="es-ES" sz="1000" b="0" i="0" u="none" strike="noStrike" kern="1200" cap="none" spc="0" normalizeH="0" baseline="0" noProof="0">
                          <a:ln>
                            <a:noFill/>
                          </a:ln>
                          <a:solidFill>
                            <a:prstClr val="black"/>
                          </a:solidFill>
                          <a:effectLst/>
                          <a:uLnTx/>
                          <a:uFillTx/>
                          <a:latin typeface="+mn-lt"/>
                          <a:ea typeface="+mn-ea"/>
                          <a:cs typeface="+mn-cs"/>
                        </a:rPr>
                        <a:t>
Disfruta de la temporada de invierno, con nuestra Pulsera Prepago Santander podrás olvidarte de la cartera en casa y centrarte en disfrutar. Descúbrela: http://bsan.es/2BNRuey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112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05:02:37</a:t>
                      </a:r>
                      <a:r>
                        <a:rPr kumimoji="0" lang="es-ES" sz="1000" b="0" i="0" u="none" strike="noStrike" kern="1200" cap="none" spc="0" normalizeH="0" baseline="0" noProof="0">
                          <a:ln>
                            <a:noFill/>
                          </a:ln>
                          <a:solidFill>
                            <a:prstClr val="black"/>
                          </a:solidFill>
                          <a:effectLst/>
                          <a:uLnTx/>
                          <a:uFillTx/>
                          <a:latin typeface="+mn-lt"/>
                          <a:ea typeface="+mn-ea"/>
                          <a:cs typeface="+mn-cs"/>
                        </a:rPr>
                        <a:t>
Debido a una incidencia técnica, en estos momentos no es posible el acceso a ninguno de nuestros canales, estamos trabajando para resolverla lo antes posible. Os pedimos disculpas por las molestias, avisaremos en cuanto el servicio esté restablecido.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2519432"/>
                  </a:ext>
                </a:extLst>
              </a:tr>
            </a:tbl>
          </a:graphicData>
        </a:graphic>
      </p:graphicFrame>
      <p:sp>
        <p:nvSpPr>
          <p:cNvPr id="4" name="Text Placeholder 3">
            <a:extLst>
              <a:ext uri="{FF2B5EF4-FFF2-40B4-BE49-F238E27FC236}">
                <a16:creationId xmlns:a16="http://schemas.microsoft.com/office/drawing/2014/main" id="{872C284E-983E-4315-BE41-2B007E3B5157}"/>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505148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27B00-7E62-4205-B762-11F3159DD2EB}"/>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879CA707-B20F-46AF-9CEF-FCA0E1F576A7}"/>
              </a:ext>
            </a:extLst>
          </p:cNvPr>
          <p:cNvGraphicFramePr>
            <a:graphicFrameLocks noGrp="1"/>
          </p:cNvGraphicFramePr>
          <p:nvPr>
            <p:ph type="tbl" sz="quarter" idx="13"/>
            <p:extLst>
              <p:ext uri="{D42A27DB-BD31-4B8C-83A1-F6EECF244321}">
                <p14:modId xmlns:p14="http://schemas.microsoft.com/office/powerpoint/2010/main" val="68442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0403502"/>
                    </a:ext>
                  </a:extLst>
                </a:gridCol>
                <a:gridCol w="658368">
                  <a:extLst>
                    <a:ext uri="{9D8B030D-6E8A-4147-A177-3AD203B41FA5}">
                      <a16:colId xmlns:a16="http://schemas.microsoft.com/office/drawing/2014/main" val="4167408359"/>
                    </a:ext>
                  </a:extLst>
                </a:gridCol>
                <a:gridCol w="658368">
                  <a:extLst>
                    <a:ext uri="{9D8B030D-6E8A-4147-A177-3AD203B41FA5}">
                      <a16:colId xmlns:a16="http://schemas.microsoft.com/office/drawing/2014/main" val="4149613896"/>
                    </a:ext>
                  </a:extLst>
                </a:gridCol>
                <a:gridCol w="658368">
                  <a:extLst>
                    <a:ext uri="{9D8B030D-6E8A-4147-A177-3AD203B41FA5}">
                      <a16:colId xmlns:a16="http://schemas.microsoft.com/office/drawing/2014/main" val="4060123483"/>
                    </a:ext>
                  </a:extLst>
                </a:gridCol>
                <a:gridCol w="658368">
                  <a:extLst>
                    <a:ext uri="{9D8B030D-6E8A-4147-A177-3AD203B41FA5}">
                      <a16:colId xmlns:a16="http://schemas.microsoft.com/office/drawing/2014/main" val="3589705696"/>
                    </a:ext>
                  </a:extLst>
                </a:gridCol>
                <a:gridCol w="658368">
                  <a:extLst>
                    <a:ext uri="{9D8B030D-6E8A-4147-A177-3AD203B41FA5}">
                      <a16:colId xmlns:a16="http://schemas.microsoft.com/office/drawing/2014/main" val="1089186301"/>
                    </a:ext>
                  </a:extLst>
                </a:gridCol>
                <a:gridCol w="658368">
                  <a:extLst>
                    <a:ext uri="{9D8B030D-6E8A-4147-A177-3AD203B41FA5}">
                      <a16:colId xmlns:a16="http://schemas.microsoft.com/office/drawing/2014/main" val="949170423"/>
                    </a:ext>
                  </a:extLst>
                </a:gridCol>
                <a:gridCol w="658368">
                  <a:extLst>
                    <a:ext uri="{9D8B030D-6E8A-4147-A177-3AD203B41FA5}">
                      <a16:colId xmlns:a16="http://schemas.microsoft.com/office/drawing/2014/main" val="413858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179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- 2018-01-26 07:00:00</a:t>
                      </a:r>
                      <a:r>
                        <a:rPr kumimoji="0" lang="es-ES" sz="1000" b="0" i="0" u="none" strike="noStrike" kern="1200" cap="none" spc="0" normalizeH="0" baseline="0" noProof="0">
                          <a:ln>
                            <a:noFill/>
                          </a:ln>
                          <a:solidFill>
                            <a:prstClr val="black"/>
                          </a:solidFill>
                          <a:effectLst/>
                          <a:uLnTx/>
                          <a:uFillTx/>
                          <a:latin typeface="+mn-lt"/>
                          <a:ea typeface="+mn-ea"/>
                          <a:cs typeface="+mn-cs"/>
                        </a:rPr>
                        <a:t>
Tu móvil contiene más información de la que te imaginas. Protégelo adecuadamente con estos consejos #SantanderSeguridad: http://bsan.es/2natYnv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801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- 2018-02-06 10:32:00</a:t>
                      </a:r>
                      <a:r>
                        <a:rPr kumimoji="0" lang="es-ES" sz="1000" b="0" i="0" u="none" strike="noStrike" kern="1200" cap="none" spc="0" normalizeH="0" baseline="0" noProof="0">
                          <a:ln>
                            <a:noFill/>
                          </a:ln>
                          <a:solidFill>
                            <a:prstClr val="black"/>
                          </a:solidFill>
                          <a:effectLst/>
                          <a:uLnTx/>
                          <a:uFillTx/>
                          <a:latin typeface="+mn-lt"/>
                          <a:ea typeface="+mn-ea"/>
                          <a:cs typeface="+mn-cs"/>
                        </a:rPr>
                        <a:t>
Si los tuyos son para ti lo primero, cuida de ellos ante cualquier imprevisto con el Seguro de Vida Protección Familiar Plus. ¿Cómo? Infórmate en: http://bsan.es/2C0NWFW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637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- 2018-02-09 09:11:47</a:t>
                      </a:r>
                      <a:r>
                        <a:rPr kumimoji="0" lang="es-ES" sz="1000" b="0" i="0" u="none" strike="noStrike" kern="1200" cap="none" spc="0" normalizeH="0" baseline="0" noProof="0">
                          <a:ln>
                            <a:noFill/>
                          </a:ln>
                          <a:solidFill>
                            <a:prstClr val="black"/>
                          </a:solidFill>
                          <a:effectLst/>
                          <a:uLnTx/>
                          <a:uFillTx/>
                          <a:latin typeface="+mn-lt"/>
                          <a:ea typeface="+mn-ea"/>
                          <a:cs typeface="+mn-cs"/>
                        </a:rPr>
                        <a:t>
¿Tienes dudas o preguntas generales? Recuerda que también nos encuentras en Whatsapp en el 689 123 123 ¡Añádenos!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920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- 2018-02-13 14:30:42</a:t>
                      </a:r>
                      <a:r>
                        <a:rPr kumimoji="0" lang="es-ES" sz="1000" b="0" i="0" u="none" strike="noStrike" kern="1200" cap="none" spc="0" normalizeH="0" baseline="0" noProof="0">
                          <a:ln>
                            <a:noFill/>
                          </a:ln>
                          <a:solidFill>
                            <a:prstClr val="black"/>
                          </a:solidFill>
                          <a:effectLst/>
                          <a:uLnTx/>
                          <a:uFillTx/>
                          <a:latin typeface="+mn-lt"/>
                          <a:ea typeface="+mn-ea"/>
                          <a:cs typeface="+mn-cs"/>
                        </a:rPr>
                        <a:t>
Simula tu plan de pensiones con nuestra calculadora y averigua cuánto ahorrar al mes para alcanzar tus objetivos 📱: http://bsan.es/2o1qDGT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764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- 2018-02-16 10:45:00</a:t>
                      </a:r>
                      <a:r>
                        <a:rPr kumimoji="0" lang="es-ES" sz="1000" b="0" i="0" u="none" strike="noStrike" kern="1200" cap="none" spc="0" normalizeH="0" baseline="0" noProof="0">
                          <a:ln>
                            <a:noFill/>
                          </a:ln>
                          <a:solidFill>
                            <a:prstClr val="black"/>
                          </a:solidFill>
                          <a:effectLst/>
                          <a:uLnTx/>
                          <a:uFillTx/>
                          <a:latin typeface="+mn-lt"/>
                          <a:ea typeface="+mn-ea"/>
                          <a:cs typeface="+mn-cs"/>
                        </a:rPr>
                        <a:t>
Para compartir las fotos de tu último viaje, pero también para sacar dinero. ¿Sabías que tienes a tu disposición casi 2.000 cajeros contactless? Descubre todo lo que puedes hacer con tu móvil: http://bsan.es/2o1mqnA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9376656"/>
                  </a:ext>
                </a:extLst>
              </a:tr>
            </a:tbl>
          </a:graphicData>
        </a:graphic>
      </p:graphicFrame>
      <p:sp>
        <p:nvSpPr>
          <p:cNvPr id="4" name="Text Placeholder 3">
            <a:extLst>
              <a:ext uri="{FF2B5EF4-FFF2-40B4-BE49-F238E27FC236}">
                <a16:creationId xmlns:a16="http://schemas.microsoft.com/office/drawing/2014/main" id="{E51303F3-2831-400E-8AB3-388AE2C03007}"/>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738473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98F80-B502-48D5-A202-7A1E17F50701}"/>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A74BC538-2053-4D08-8958-F5EB4733DA92}"/>
              </a:ext>
            </a:extLst>
          </p:cNvPr>
          <p:cNvGraphicFramePr>
            <a:graphicFrameLocks noGrp="1"/>
          </p:cNvGraphicFramePr>
          <p:nvPr>
            <p:ph type="tbl" sz="quarter" idx="13"/>
            <p:extLst>
              <p:ext uri="{D42A27DB-BD31-4B8C-83A1-F6EECF244321}">
                <p14:modId xmlns:p14="http://schemas.microsoft.com/office/powerpoint/2010/main" val="1679697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3061752"/>
                    </a:ext>
                  </a:extLst>
                </a:gridCol>
                <a:gridCol w="658368">
                  <a:extLst>
                    <a:ext uri="{9D8B030D-6E8A-4147-A177-3AD203B41FA5}">
                      <a16:colId xmlns:a16="http://schemas.microsoft.com/office/drawing/2014/main" val="3634865803"/>
                    </a:ext>
                  </a:extLst>
                </a:gridCol>
                <a:gridCol w="658368">
                  <a:extLst>
                    <a:ext uri="{9D8B030D-6E8A-4147-A177-3AD203B41FA5}">
                      <a16:colId xmlns:a16="http://schemas.microsoft.com/office/drawing/2014/main" val="406754469"/>
                    </a:ext>
                  </a:extLst>
                </a:gridCol>
                <a:gridCol w="658368">
                  <a:extLst>
                    <a:ext uri="{9D8B030D-6E8A-4147-A177-3AD203B41FA5}">
                      <a16:colId xmlns:a16="http://schemas.microsoft.com/office/drawing/2014/main" val="2896654411"/>
                    </a:ext>
                  </a:extLst>
                </a:gridCol>
                <a:gridCol w="658368">
                  <a:extLst>
                    <a:ext uri="{9D8B030D-6E8A-4147-A177-3AD203B41FA5}">
                      <a16:colId xmlns:a16="http://schemas.microsoft.com/office/drawing/2014/main" val="3808279240"/>
                    </a:ext>
                  </a:extLst>
                </a:gridCol>
                <a:gridCol w="658368">
                  <a:extLst>
                    <a:ext uri="{9D8B030D-6E8A-4147-A177-3AD203B41FA5}">
                      <a16:colId xmlns:a16="http://schemas.microsoft.com/office/drawing/2014/main" val="3629664044"/>
                    </a:ext>
                  </a:extLst>
                </a:gridCol>
                <a:gridCol w="658368">
                  <a:extLst>
                    <a:ext uri="{9D8B030D-6E8A-4147-A177-3AD203B41FA5}">
                      <a16:colId xmlns:a16="http://schemas.microsoft.com/office/drawing/2014/main" val="2097292547"/>
                    </a:ext>
                  </a:extLst>
                </a:gridCol>
                <a:gridCol w="658368">
                  <a:extLst>
                    <a:ext uri="{9D8B030D-6E8A-4147-A177-3AD203B41FA5}">
                      <a16:colId xmlns:a16="http://schemas.microsoft.com/office/drawing/2014/main" val="351199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848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- 2018-02-01 15:10:00</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en cambiar o comprar una casa? Ahora puedes saber, de forma rápida y sencilla, si la hipoteca que necesitas está pre-autorizada. Utiliza nuestro simulador y calcula tu cuota: http://bsan.es/2nkSioX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4192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- 2018-01-22 06:00:00</a:t>
                      </a:r>
                      <a:r>
                        <a:rPr kumimoji="0" lang="es-ES" sz="1000" b="0" i="0" u="none" strike="noStrike" kern="1200" cap="none" spc="0" normalizeH="0" baseline="0" noProof="0">
                          <a:ln>
                            <a:noFill/>
                          </a:ln>
                          <a:solidFill>
                            <a:prstClr val="black"/>
                          </a:solidFill>
                          <a:effectLst/>
                          <a:uLnTx/>
                          <a:uFillTx/>
                          <a:latin typeface="+mn-lt"/>
                          <a:ea typeface="+mn-ea"/>
                          <a:cs typeface="+mn-cs"/>
                        </a:rPr>
                        <a:t>
¡Feliz lunes! Participa en nuestro sorteo de Los Lunes 1l2l3 y podrás ganar 123€. ¿Cómo? Solo tienes que rellenar el formulario en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454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- 2018-02-12 06:00:00</a:t>
                      </a:r>
                      <a:r>
                        <a:rPr kumimoji="0" lang="es-ES" sz="1000" b="0" i="0" u="none" strike="noStrike" kern="1200" cap="none" spc="0" normalizeH="0" baseline="0" noProof="0">
                          <a:ln>
                            <a:noFill/>
                          </a:ln>
                          <a:solidFill>
                            <a:prstClr val="black"/>
                          </a:solidFill>
                          <a:effectLst/>
                          <a:uLnTx/>
                          <a:uFillTx/>
                          <a:latin typeface="+mn-lt"/>
                          <a:ea typeface="+mn-ea"/>
                          <a:cs typeface="+mn-cs"/>
                        </a:rPr>
                        <a:t>
¿Te ha costado madrugar? ¡Suerte que hoy tienes una nueva oportunidad de participar en Los Lunes 1l2l3 y ganar 123€! Solo tienes que registrarte en www.loslunesundostres.com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82242733"/>
                  </a:ext>
                </a:extLst>
              </a:tr>
            </a:tbl>
          </a:graphicData>
        </a:graphic>
      </p:graphicFrame>
      <p:sp>
        <p:nvSpPr>
          <p:cNvPr id="4" name="Text Placeholder 3">
            <a:extLst>
              <a:ext uri="{FF2B5EF4-FFF2-40B4-BE49-F238E27FC236}">
                <a16:creationId xmlns:a16="http://schemas.microsoft.com/office/drawing/2014/main" id="{D67598B4-052C-45C2-89DE-897803124EEC}"/>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2220993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25380-904D-472F-8ECE-4908D8AD4EF2}"/>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E3F89EC6-973A-4E8C-A08E-5F32DD9F6EBE}"/>
              </a:ext>
            </a:extLst>
          </p:cNvPr>
          <p:cNvGraphicFramePr>
            <a:graphicFrameLocks noGrp="1"/>
          </p:cNvGraphicFramePr>
          <p:nvPr>
            <p:ph type="tbl" sz="quarter" idx="13"/>
            <p:extLst>
              <p:ext uri="{D42A27DB-BD31-4B8C-83A1-F6EECF244321}">
                <p14:modId xmlns:p14="http://schemas.microsoft.com/office/powerpoint/2010/main" val="2445298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3956506"/>
                    </a:ext>
                  </a:extLst>
                </a:gridCol>
                <a:gridCol w="658368">
                  <a:extLst>
                    <a:ext uri="{9D8B030D-6E8A-4147-A177-3AD203B41FA5}">
                      <a16:colId xmlns:a16="http://schemas.microsoft.com/office/drawing/2014/main" val="2869399008"/>
                    </a:ext>
                  </a:extLst>
                </a:gridCol>
                <a:gridCol w="658368">
                  <a:extLst>
                    <a:ext uri="{9D8B030D-6E8A-4147-A177-3AD203B41FA5}">
                      <a16:colId xmlns:a16="http://schemas.microsoft.com/office/drawing/2014/main" val="2487299449"/>
                    </a:ext>
                  </a:extLst>
                </a:gridCol>
                <a:gridCol w="658368">
                  <a:extLst>
                    <a:ext uri="{9D8B030D-6E8A-4147-A177-3AD203B41FA5}">
                      <a16:colId xmlns:a16="http://schemas.microsoft.com/office/drawing/2014/main" val="2332079842"/>
                    </a:ext>
                  </a:extLst>
                </a:gridCol>
                <a:gridCol w="658368">
                  <a:extLst>
                    <a:ext uri="{9D8B030D-6E8A-4147-A177-3AD203B41FA5}">
                      <a16:colId xmlns:a16="http://schemas.microsoft.com/office/drawing/2014/main" val="2761401597"/>
                    </a:ext>
                  </a:extLst>
                </a:gridCol>
                <a:gridCol w="658368">
                  <a:extLst>
                    <a:ext uri="{9D8B030D-6E8A-4147-A177-3AD203B41FA5}">
                      <a16:colId xmlns:a16="http://schemas.microsoft.com/office/drawing/2014/main" val="4286089773"/>
                    </a:ext>
                  </a:extLst>
                </a:gridCol>
                <a:gridCol w="658368">
                  <a:extLst>
                    <a:ext uri="{9D8B030D-6E8A-4147-A177-3AD203B41FA5}">
                      <a16:colId xmlns:a16="http://schemas.microsoft.com/office/drawing/2014/main" val="2451622667"/>
                    </a:ext>
                  </a:extLst>
                </a:gridCol>
                <a:gridCol w="658368">
                  <a:extLst>
                    <a:ext uri="{9D8B030D-6E8A-4147-A177-3AD203B41FA5}">
                      <a16:colId xmlns:a16="http://schemas.microsoft.com/office/drawing/2014/main" val="2590670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604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- 2018-02-14 17:22:14</a:t>
                      </a:r>
                      <a:r>
                        <a:rPr kumimoji="0" lang="es-ES" sz="1000" b="0" i="0" u="none" strike="noStrike" kern="1200" cap="none" spc="0" normalizeH="0" baseline="0" noProof="0">
                          <a:ln>
                            <a:noFill/>
                          </a:ln>
                          <a:solidFill>
                            <a:prstClr val="black"/>
                          </a:solidFill>
                          <a:effectLst/>
                          <a:uLnTx/>
                          <a:uFillTx/>
                          <a:latin typeface="+mn-lt"/>
                          <a:ea typeface="+mn-ea"/>
                          <a:cs typeface="+mn-cs"/>
                        </a:rPr>
                        <a:t>
¡Cuidado, nuevo caso de fraude! Si has recibido un correo electrónico como este, no piques, es #phishing.
Recuerda nuestras recomendaciones de seguridad y comparte para proteger a tus contactos: nosotros nunca te vamos a pedir, ni por e-mail ni por teléfono, que facilites datos personales completos como claves, firma electrónica o numeración de tarjetas.
Consúltanos si tienes dudas y revisa nuestra guía sobre phishing aquí: http://bsan.es/2Dt0yXn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854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- 2018-01-29 06:00:00</a:t>
                      </a:r>
                      <a:r>
                        <a:rPr kumimoji="0" lang="es-ES" sz="1000" b="0" i="0" u="none" strike="noStrike" kern="1200" cap="none" spc="0" normalizeH="0" baseline="0" noProof="0">
                          <a:ln>
                            <a:noFill/>
                          </a:ln>
                          <a:solidFill>
                            <a:prstClr val="black"/>
                          </a:solidFill>
                          <a:effectLst/>
                          <a:uLnTx/>
                          <a:uFillTx/>
                          <a:latin typeface="+mn-lt"/>
                          <a:ea typeface="+mn-ea"/>
                          <a:cs typeface="+mn-cs"/>
                        </a:rPr>
                        <a:t>
¿Preparado para el último lunes de enero? Participa en nuestro sorteo de Los Lunes 1l2l3 y podrás ganar 123€. Regístrate en www.loslunesundostres.com 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997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- 2018-02-19 06:00:00</a:t>
                      </a:r>
                      <a:r>
                        <a:rPr kumimoji="0" lang="es-ES" sz="1000" b="0" i="0" u="none" strike="noStrike" kern="1200" cap="none" spc="0" normalizeH="0" baseline="0" noProof="0">
                          <a:ln>
                            <a:noFill/>
                          </a:ln>
                          <a:solidFill>
                            <a:prstClr val="black"/>
                          </a:solidFill>
                          <a:effectLst/>
                          <a:uLnTx/>
                          <a:uFillTx/>
                          <a:latin typeface="+mn-lt"/>
                          <a:ea typeface="+mn-ea"/>
                          <a:cs typeface="+mn-cs"/>
                        </a:rPr>
                        <a:t>
Siempre hay algo que celebrar, como que hoy es lunes y vuelves a tener la oportunidad de participar en Los Lunes 1l2l3 y ganar 123€. Regístrate en el formulario de www.loslunesundostres.com antes de las 23:59 de hoy,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9772746"/>
                  </a:ext>
                </a:extLst>
              </a:tr>
            </a:tbl>
          </a:graphicData>
        </a:graphic>
      </p:graphicFrame>
      <p:sp>
        <p:nvSpPr>
          <p:cNvPr id="4" name="Text Placeholder 3">
            <a:extLst>
              <a:ext uri="{FF2B5EF4-FFF2-40B4-BE49-F238E27FC236}">
                <a16:creationId xmlns:a16="http://schemas.microsoft.com/office/drawing/2014/main" id="{C86A6E50-01CF-4394-BA04-C3E3E7FB32BA}"/>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214549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7D6DC-88E6-4518-AE73-52AE7450DEBA}"/>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84321B8A-CB15-458A-A26E-02B145792F40}"/>
              </a:ext>
            </a:extLst>
          </p:cNvPr>
          <p:cNvGraphicFramePr>
            <a:graphicFrameLocks noGrp="1"/>
          </p:cNvGraphicFramePr>
          <p:nvPr>
            <p:ph type="tbl" sz="quarter" idx="13"/>
            <p:extLst>
              <p:ext uri="{D42A27DB-BD31-4B8C-83A1-F6EECF244321}">
                <p14:modId xmlns:p14="http://schemas.microsoft.com/office/powerpoint/2010/main" val="177495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2012832"/>
                    </a:ext>
                  </a:extLst>
                </a:gridCol>
                <a:gridCol w="658368">
                  <a:extLst>
                    <a:ext uri="{9D8B030D-6E8A-4147-A177-3AD203B41FA5}">
                      <a16:colId xmlns:a16="http://schemas.microsoft.com/office/drawing/2014/main" val="878624380"/>
                    </a:ext>
                  </a:extLst>
                </a:gridCol>
                <a:gridCol w="658368">
                  <a:extLst>
                    <a:ext uri="{9D8B030D-6E8A-4147-A177-3AD203B41FA5}">
                      <a16:colId xmlns:a16="http://schemas.microsoft.com/office/drawing/2014/main" val="2247279146"/>
                    </a:ext>
                  </a:extLst>
                </a:gridCol>
                <a:gridCol w="658368">
                  <a:extLst>
                    <a:ext uri="{9D8B030D-6E8A-4147-A177-3AD203B41FA5}">
                      <a16:colId xmlns:a16="http://schemas.microsoft.com/office/drawing/2014/main" val="3672195371"/>
                    </a:ext>
                  </a:extLst>
                </a:gridCol>
                <a:gridCol w="658368">
                  <a:extLst>
                    <a:ext uri="{9D8B030D-6E8A-4147-A177-3AD203B41FA5}">
                      <a16:colId xmlns:a16="http://schemas.microsoft.com/office/drawing/2014/main" val="1156086322"/>
                    </a:ext>
                  </a:extLst>
                </a:gridCol>
                <a:gridCol w="658368">
                  <a:extLst>
                    <a:ext uri="{9D8B030D-6E8A-4147-A177-3AD203B41FA5}">
                      <a16:colId xmlns:a16="http://schemas.microsoft.com/office/drawing/2014/main" val="2742125728"/>
                    </a:ext>
                  </a:extLst>
                </a:gridCol>
                <a:gridCol w="658368">
                  <a:extLst>
                    <a:ext uri="{9D8B030D-6E8A-4147-A177-3AD203B41FA5}">
                      <a16:colId xmlns:a16="http://schemas.microsoft.com/office/drawing/2014/main" val="2484128033"/>
                    </a:ext>
                  </a:extLst>
                </a:gridCol>
                <a:gridCol w="658368">
                  <a:extLst>
                    <a:ext uri="{9D8B030D-6E8A-4147-A177-3AD203B41FA5}">
                      <a16:colId xmlns:a16="http://schemas.microsoft.com/office/drawing/2014/main" val="214054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813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06:29:24</a:t>
                      </a:r>
                      <a:r>
                        <a:rPr kumimoji="0" lang="es-ES" sz="1000" b="0" i="0" u="none" strike="noStrike" kern="1200" cap="none" spc="0" normalizeH="0" baseline="0" noProof="0">
                          <a:ln>
                            <a:noFill/>
                          </a:ln>
                          <a:solidFill>
                            <a:prstClr val="black"/>
                          </a:solidFill>
                          <a:effectLst/>
                          <a:uLnTx/>
                          <a:uFillTx/>
                          <a:latin typeface="+mn-lt"/>
                          <a:ea typeface="+mn-ea"/>
                          <a:cs typeface="+mn-cs"/>
                        </a:rPr>
                        <a:t>
Os informamos de que en estos momentos está restablecido el servicio. Os pedimos disculpas por las molestias ocasionadas.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171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- 2018-01-24 07:40:51</a:t>
                      </a:r>
                      <a:r>
                        <a:rPr kumimoji="0" lang="es-ES" sz="1000" b="0" i="0" u="none" strike="noStrike" kern="1200" cap="none" spc="0" normalizeH="0" baseline="0" noProof="0">
                          <a:ln>
                            <a:noFill/>
                          </a:ln>
                          <a:solidFill>
                            <a:prstClr val="black"/>
                          </a:solidFill>
                          <a:effectLst/>
                          <a:uLnTx/>
                          <a:uFillTx/>
                          <a:latin typeface="+mn-lt"/>
                          <a:ea typeface="+mn-ea"/>
                          <a:cs typeface="+mn-cs"/>
                        </a:rPr>
                        <a:t>
Si el mejor regalo para tu hija ha sido siempre un microscopio y una bata blanca, no dejes pasar la oportunidad de que consiga una Beca Santander Talento Mujer, y haga realidad sus sueños. ¡Dile que se inscriba!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35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 - 2018-02-01 07:00:15</a:t>
                      </a:r>
                      <a:r>
                        <a:rPr kumimoji="0" lang="es-ES" sz="1000" b="0" i="0" u="none" strike="noStrike" kern="1200" cap="none" spc="0" normalizeH="0" baseline="0" noProof="0">
                          <a:ln>
                            <a:noFill/>
                          </a:ln>
                          <a:solidFill>
                            <a:prstClr val="black"/>
                          </a:solidFill>
                          <a:effectLst/>
                          <a:uLnTx/>
                          <a:uFillTx/>
                          <a:latin typeface="+mn-lt"/>
                          <a:ea typeface="+mn-ea"/>
                          <a:cs typeface="+mn-cs"/>
                        </a:rPr>
                        <a:t>
Una vez restablecido el acceso a la web/app, es posible que os encontréis con alguna dificultad debida al alto volumen de tráfico, os agradeceríamos que lo intentéis pasados unos minutos. A lo largo de la mañana veréis actualizadas las operaciones y saldos en vuestros productos, comenzando por los ingresos. Os reiteramos nuestras  disculpas, un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816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- 2018-02-05 06:00:00</a:t>
                      </a:r>
                      <a:r>
                        <a:rPr kumimoji="0" lang="es-ES" sz="1000" b="0" i="0" u="none" strike="noStrike" kern="1200" cap="none" spc="0" normalizeH="0" baseline="0" noProof="0">
                          <a:ln>
                            <a:noFill/>
                          </a:ln>
                          <a:solidFill>
                            <a:prstClr val="black"/>
                          </a:solidFill>
                          <a:effectLst/>
                          <a:uLnTx/>
                          <a:uFillTx/>
                          <a:latin typeface="+mn-lt"/>
                          <a:ea typeface="+mn-ea"/>
                          <a:cs typeface="+mn-cs"/>
                        </a:rPr>
                        <a:t>
Comienza la semana con una alegría, ¡participa en nuestro sorteo de Los Lunes 1l2l3 y podrás ganar 123€! Solo tienes que registrarte en www.loslunesundostres.com ¡Suerte!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19686894"/>
                  </a:ext>
                </a:extLst>
              </a:tr>
            </a:tbl>
          </a:graphicData>
        </a:graphic>
      </p:graphicFrame>
      <p:sp>
        <p:nvSpPr>
          <p:cNvPr id="4" name="Text Placeholder 3">
            <a:extLst>
              <a:ext uri="{FF2B5EF4-FFF2-40B4-BE49-F238E27FC236}">
                <a16:creationId xmlns:a16="http://schemas.microsoft.com/office/drawing/2014/main" id="{4B8C623D-AD28-421E-9877-2D380D6B8A3C}"/>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646420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86BD-4B93-4BB3-8E0A-5503FC0A4976}"/>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73D2CD2B-07DF-43F3-85F0-082F2845F8B8}"/>
              </a:ext>
            </a:extLst>
          </p:cNvPr>
          <p:cNvGraphicFramePr>
            <a:graphicFrameLocks noGrp="1"/>
          </p:cNvGraphicFramePr>
          <p:nvPr>
            <p:ph type="tbl" sz="quarter" idx="13"/>
            <p:extLst>
              <p:ext uri="{D42A27DB-BD31-4B8C-83A1-F6EECF244321}">
                <p14:modId xmlns:p14="http://schemas.microsoft.com/office/powerpoint/2010/main" val="3494177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2127812"/>
                    </a:ext>
                  </a:extLst>
                </a:gridCol>
                <a:gridCol w="658368">
                  <a:extLst>
                    <a:ext uri="{9D8B030D-6E8A-4147-A177-3AD203B41FA5}">
                      <a16:colId xmlns:a16="http://schemas.microsoft.com/office/drawing/2014/main" val="1165460675"/>
                    </a:ext>
                  </a:extLst>
                </a:gridCol>
                <a:gridCol w="658368">
                  <a:extLst>
                    <a:ext uri="{9D8B030D-6E8A-4147-A177-3AD203B41FA5}">
                      <a16:colId xmlns:a16="http://schemas.microsoft.com/office/drawing/2014/main" val="2444742937"/>
                    </a:ext>
                  </a:extLst>
                </a:gridCol>
                <a:gridCol w="658368">
                  <a:extLst>
                    <a:ext uri="{9D8B030D-6E8A-4147-A177-3AD203B41FA5}">
                      <a16:colId xmlns:a16="http://schemas.microsoft.com/office/drawing/2014/main" val="272474130"/>
                    </a:ext>
                  </a:extLst>
                </a:gridCol>
                <a:gridCol w="658368">
                  <a:extLst>
                    <a:ext uri="{9D8B030D-6E8A-4147-A177-3AD203B41FA5}">
                      <a16:colId xmlns:a16="http://schemas.microsoft.com/office/drawing/2014/main" val="2889258395"/>
                    </a:ext>
                  </a:extLst>
                </a:gridCol>
                <a:gridCol w="658368">
                  <a:extLst>
                    <a:ext uri="{9D8B030D-6E8A-4147-A177-3AD203B41FA5}">
                      <a16:colId xmlns:a16="http://schemas.microsoft.com/office/drawing/2014/main" val="2934684549"/>
                    </a:ext>
                  </a:extLst>
                </a:gridCol>
                <a:gridCol w="658368">
                  <a:extLst>
                    <a:ext uri="{9D8B030D-6E8A-4147-A177-3AD203B41FA5}">
                      <a16:colId xmlns:a16="http://schemas.microsoft.com/office/drawing/2014/main" val="236386893"/>
                    </a:ext>
                  </a:extLst>
                </a:gridCol>
                <a:gridCol w="658368">
                  <a:extLst>
                    <a:ext uri="{9D8B030D-6E8A-4147-A177-3AD203B41FA5}">
                      <a16:colId xmlns:a16="http://schemas.microsoft.com/office/drawing/2014/main" val="7147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225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 - 2018-02-20 07:00:00</a:t>
                      </a:r>
                      <a:r>
                        <a:rPr kumimoji="0" lang="es-ES" sz="1000" b="0" i="0" u="none" strike="noStrike" kern="1200" cap="none" spc="0" normalizeH="0" baseline="0" noProof="0">
                          <a:ln>
                            <a:noFill/>
                          </a:ln>
                          <a:solidFill>
                            <a:prstClr val="black"/>
                          </a:solidFill>
                          <a:effectLst/>
                          <a:uLnTx/>
                          <a:uFillTx/>
                          <a:latin typeface="+mn-lt"/>
                          <a:ea typeface="+mn-ea"/>
                          <a:cs typeface="+mn-cs"/>
                        </a:rPr>
                        <a:t>
¿Necesitas una cuenta nueva? Usa nuestra calculadora y descubre por qué te interesa nuestra #Cuenta123. ¡Infórmate! http://bsan.es/2o7Cfcj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7011667"/>
                  </a:ext>
                </a:extLst>
              </a:tr>
            </a:tbl>
          </a:graphicData>
        </a:graphic>
      </p:graphicFrame>
      <p:sp>
        <p:nvSpPr>
          <p:cNvPr id="4" name="Text Placeholder 3">
            <a:extLst>
              <a:ext uri="{FF2B5EF4-FFF2-40B4-BE49-F238E27FC236}">
                <a16:creationId xmlns:a16="http://schemas.microsoft.com/office/drawing/2014/main" id="{9CD4436A-FE3A-41C3-A23F-0AF0F5FFC1E3}"/>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3948921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EFADF-A5C5-4408-BA9E-DB961744728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0681AB9-2080-478A-83C3-0E01B2C12FC9}"/>
              </a:ext>
            </a:extLst>
          </p:cNvPr>
          <p:cNvGraphicFramePr>
            <a:graphicFrameLocks noGrp="1"/>
          </p:cNvGraphicFramePr>
          <p:nvPr>
            <p:ph type="chart" sz="quarter" idx="13"/>
            <p:extLst>
              <p:ext uri="{D42A27DB-BD31-4B8C-83A1-F6EECF244321}">
                <p14:modId xmlns:p14="http://schemas.microsoft.com/office/powerpoint/2010/main" val="3981345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B5562-45B1-415A-BE7C-EF8ED7499867}"/>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C4CA5A9D-06B9-4CF2-9594-1EEF90F5E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901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E461F-DDCA-4EBA-9BFA-8467DE418F7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B25638B-37AF-4CA3-A335-CE4AB2566E5A}"/>
              </a:ext>
            </a:extLst>
          </p:cNvPr>
          <p:cNvGraphicFramePr>
            <a:graphicFrameLocks noGrp="1"/>
          </p:cNvGraphicFramePr>
          <p:nvPr>
            <p:ph type="chart" sz="quarter" idx="13"/>
            <p:extLst>
              <p:ext uri="{D42A27DB-BD31-4B8C-83A1-F6EECF244321}">
                <p14:modId xmlns:p14="http://schemas.microsoft.com/office/powerpoint/2010/main" val="1381036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4F730-1B1C-4E19-BAB0-BD013B12D850}"/>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5EC6A332-E7EE-4EEB-A152-821E6E6A7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106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4A147-031C-41D8-BC48-E2C185071E0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AFC8CD1-A89D-49EB-8089-3873F7C4D042}"/>
              </a:ext>
            </a:extLst>
          </p:cNvPr>
          <p:cNvGraphicFramePr>
            <a:graphicFrameLocks noGrp="1"/>
          </p:cNvGraphicFramePr>
          <p:nvPr>
            <p:ph type="chart" sz="quarter" idx="13"/>
            <p:extLst>
              <p:ext uri="{D42A27DB-BD31-4B8C-83A1-F6EECF244321}">
                <p14:modId xmlns:p14="http://schemas.microsoft.com/office/powerpoint/2010/main" val="3089893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F6EC2-187A-4645-A52F-2AE0104EDCF8}"/>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BBD55FD5-5A45-460F-BCD5-658DFC3F89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7140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2B55-C50C-4B32-84C0-CA8E4E8CC33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FD04E93-039F-479C-BF6E-E51297D071E4}"/>
              </a:ext>
            </a:extLst>
          </p:cNvPr>
          <p:cNvGraphicFramePr>
            <a:graphicFrameLocks noGrp="1"/>
          </p:cNvGraphicFramePr>
          <p:nvPr>
            <p:ph type="chart" sz="quarter" idx="13"/>
            <p:extLst>
              <p:ext uri="{D42A27DB-BD31-4B8C-83A1-F6EECF244321}">
                <p14:modId xmlns:p14="http://schemas.microsoft.com/office/powerpoint/2010/main" val="2661722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51939C-6DB1-4A57-B1B8-6E8095F56AB8}"/>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999C3411-360B-4C69-9CC2-3237DA234E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198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130F-6692-4FB5-BA5F-23246DDC576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20033A1-4595-4B7F-9C8A-8E2D8BE6D073}"/>
              </a:ext>
            </a:extLst>
          </p:cNvPr>
          <p:cNvGraphicFramePr>
            <a:graphicFrameLocks noGrp="1"/>
          </p:cNvGraphicFramePr>
          <p:nvPr>
            <p:ph type="chart" sz="quarter" idx="13"/>
            <p:extLst>
              <p:ext uri="{D42A27DB-BD31-4B8C-83A1-F6EECF244321}">
                <p14:modId xmlns:p14="http://schemas.microsoft.com/office/powerpoint/2010/main" val="3025728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1F82C6-6860-4FB3-A424-37F0FBE78452}"/>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B6AD11DA-2D1C-4BAA-81ED-654B3D6823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5539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F9DDB-1C56-4975-94FD-4AB778962EE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2FB6A4C-4263-486E-8B16-02E526CA8925}"/>
              </a:ext>
            </a:extLst>
          </p:cNvPr>
          <p:cNvGraphicFramePr>
            <a:graphicFrameLocks noGrp="1"/>
          </p:cNvGraphicFramePr>
          <p:nvPr>
            <p:ph type="chart" sz="quarter" idx="13"/>
            <p:extLst>
              <p:ext uri="{D42A27DB-BD31-4B8C-83A1-F6EECF244321}">
                <p14:modId xmlns:p14="http://schemas.microsoft.com/office/powerpoint/2010/main" val="2738196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751A44-7CD2-4349-AB20-8A877AD55E77}"/>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33F8CC3F-3A14-40F6-A9EC-9403E150B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326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08E6-4422-4591-85D1-FEB85E3485D1}"/>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D2E2ECE-C96B-4FFB-8AB2-2F978F74F0E7}"/>
              </a:ext>
            </a:extLst>
          </p:cNvPr>
          <p:cNvGraphicFramePr>
            <a:graphicFrameLocks noGrp="1"/>
          </p:cNvGraphicFramePr>
          <p:nvPr>
            <p:ph type="chart" sz="quarter" idx="13"/>
            <p:extLst>
              <p:ext uri="{D42A27DB-BD31-4B8C-83A1-F6EECF244321}">
                <p14:modId xmlns:p14="http://schemas.microsoft.com/office/powerpoint/2010/main" val="1267097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FDA81-7D69-470F-B56F-B691E6C8A028}"/>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33D36BF1-7072-4B34-B128-0D60F9719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6085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45610-9655-49E9-AE6A-E3C2BB52675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93C5BAE-2873-4E51-A876-AAB67F10C29F}"/>
              </a:ext>
            </a:extLst>
          </p:cNvPr>
          <p:cNvGraphicFramePr>
            <a:graphicFrameLocks noGrp="1"/>
          </p:cNvGraphicFramePr>
          <p:nvPr>
            <p:ph type="chart" sz="quarter" idx="13"/>
            <p:extLst>
              <p:ext uri="{D42A27DB-BD31-4B8C-83A1-F6EECF244321}">
                <p14:modId xmlns:p14="http://schemas.microsoft.com/office/powerpoint/2010/main" val="2132357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F70202-9806-4880-B3BB-88735A2F4B92}"/>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6B199E54-1701-4E40-AACA-8488254486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401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04627-7026-475B-B8C4-CC2D5F10CA1E}"/>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367A64EE-5586-43C5-A51B-5307B9B944D2}"/>
              </a:ext>
            </a:extLst>
          </p:cNvPr>
          <p:cNvGraphicFramePr>
            <a:graphicFrameLocks noGrp="1"/>
          </p:cNvGraphicFramePr>
          <p:nvPr>
            <p:ph type="tbl" sz="quarter" idx="13"/>
            <p:extLst>
              <p:ext uri="{D42A27DB-BD31-4B8C-83A1-F6EECF244321}">
                <p14:modId xmlns:p14="http://schemas.microsoft.com/office/powerpoint/2010/main" val="1595380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61039980"/>
                    </a:ext>
                  </a:extLst>
                </a:gridCol>
                <a:gridCol w="2468880">
                  <a:extLst>
                    <a:ext uri="{9D8B030D-6E8A-4147-A177-3AD203B41FA5}">
                      <a16:colId xmlns:a16="http://schemas.microsoft.com/office/drawing/2014/main" val="3759592125"/>
                    </a:ext>
                  </a:extLst>
                </a:gridCol>
                <a:gridCol w="822960">
                  <a:extLst>
                    <a:ext uri="{9D8B030D-6E8A-4147-A177-3AD203B41FA5}">
                      <a16:colId xmlns:a16="http://schemas.microsoft.com/office/drawing/2014/main" val="116725020"/>
                    </a:ext>
                  </a:extLst>
                </a:gridCol>
                <a:gridCol w="822960">
                  <a:extLst>
                    <a:ext uri="{9D8B030D-6E8A-4147-A177-3AD203B41FA5}">
                      <a16:colId xmlns:a16="http://schemas.microsoft.com/office/drawing/2014/main" val="153233343"/>
                    </a:ext>
                  </a:extLst>
                </a:gridCol>
                <a:gridCol w="822960">
                  <a:extLst>
                    <a:ext uri="{9D8B030D-6E8A-4147-A177-3AD203B41FA5}">
                      <a16:colId xmlns:a16="http://schemas.microsoft.com/office/drawing/2014/main" val="239555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9635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59334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Pérez Sierra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86243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 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73567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Angel Espadero Sanchez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66309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Ignacio José 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11866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Izqdo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6746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Medina García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3071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 Pat Pat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ING España (2), BBVA España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35354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Marquez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96564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Antonio Chaves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453275162"/>
                  </a:ext>
                </a:extLst>
              </a:tr>
            </a:tbl>
          </a:graphicData>
        </a:graphic>
      </p:graphicFrame>
      <p:sp>
        <p:nvSpPr>
          <p:cNvPr id="4" name="Text Placeholder 3">
            <a:extLst>
              <a:ext uri="{FF2B5EF4-FFF2-40B4-BE49-F238E27FC236}">
                <a16:creationId xmlns:a16="http://schemas.microsoft.com/office/drawing/2014/main" id="{801BDFB9-296F-4AFF-A7C7-900FB7A83CF6}"/>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3064403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FD5F4-6191-4FD7-A8DF-C997DE713298}"/>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0A3D500-2EB3-45AA-A0E1-01711A6CEB2C}"/>
              </a:ext>
            </a:extLst>
          </p:cNvPr>
          <p:cNvGraphicFramePr>
            <a:graphicFrameLocks noGrp="1"/>
          </p:cNvGraphicFramePr>
          <p:nvPr>
            <p:ph type="tbl" sz="quarter" idx="13"/>
            <p:extLst>
              <p:ext uri="{D42A27DB-BD31-4B8C-83A1-F6EECF244321}">
                <p14:modId xmlns:p14="http://schemas.microsoft.com/office/powerpoint/2010/main" val="388130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5150937"/>
                    </a:ext>
                  </a:extLst>
                </a:gridCol>
                <a:gridCol w="2468880">
                  <a:extLst>
                    <a:ext uri="{9D8B030D-6E8A-4147-A177-3AD203B41FA5}">
                      <a16:colId xmlns:a16="http://schemas.microsoft.com/office/drawing/2014/main" val="954780776"/>
                    </a:ext>
                  </a:extLst>
                </a:gridCol>
                <a:gridCol w="822960">
                  <a:extLst>
                    <a:ext uri="{9D8B030D-6E8A-4147-A177-3AD203B41FA5}">
                      <a16:colId xmlns:a16="http://schemas.microsoft.com/office/drawing/2014/main" val="2499943833"/>
                    </a:ext>
                  </a:extLst>
                </a:gridCol>
                <a:gridCol w="822960">
                  <a:extLst>
                    <a:ext uri="{9D8B030D-6E8A-4147-A177-3AD203B41FA5}">
                      <a16:colId xmlns:a16="http://schemas.microsoft.com/office/drawing/2014/main" val="519863199"/>
                    </a:ext>
                  </a:extLst>
                </a:gridCol>
                <a:gridCol w="822960">
                  <a:extLst>
                    <a:ext uri="{9D8B030D-6E8A-4147-A177-3AD203B41FA5}">
                      <a16:colId xmlns:a16="http://schemas.microsoft.com/office/drawing/2014/main" val="311601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8015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Falete Calvo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7930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Stephanie Garcia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8653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Negrin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2265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JR Kaiser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3621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Domínguez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 España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50761220"/>
                  </a:ext>
                </a:extLst>
              </a:tr>
            </a:tbl>
          </a:graphicData>
        </a:graphic>
      </p:graphicFrame>
      <p:sp>
        <p:nvSpPr>
          <p:cNvPr id="4" name="Text Placeholder 3">
            <a:extLst>
              <a:ext uri="{FF2B5EF4-FFF2-40B4-BE49-F238E27FC236}">
                <a16:creationId xmlns:a16="http://schemas.microsoft.com/office/drawing/2014/main" id="{BFDED87C-F918-4BFF-8E6F-604311A68434}"/>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228446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FB40D-DC97-45CC-8390-E80B275A7E8F}"/>
              </a:ext>
            </a:extLst>
          </p:cNvPr>
          <p:cNvSpPr>
            <a:spLocks noGrp="1"/>
          </p:cNvSpPr>
          <p:nvPr>
            <p:ph type="title"/>
          </p:nvPr>
        </p:nvSpPr>
        <p:spPr/>
        <p:txBody>
          <a:bodyPr/>
          <a:lstStyle/>
          <a:p>
            <a:r>
              <a:rPr lang="en-US"/>
              <a:t>Facebook User Posts Table - 1 of 9</a:t>
            </a:r>
          </a:p>
        </p:txBody>
      </p:sp>
      <p:graphicFrame>
        <p:nvGraphicFramePr>
          <p:cNvPr id="5" name="Table Placeholder 4">
            <a:extLst>
              <a:ext uri="{FF2B5EF4-FFF2-40B4-BE49-F238E27FC236}">
                <a16:creationId xmlns:a16="http://schemas.microsoft.com/office/drawing/2014/main" id="{F988C3ED-B63B-49A8-9ECA-DC7C294B1882}"/>
              </a:ext>
            </a:extLst>
          </p:cNvPr>
          <p:cNvGraphicFramePr>
            <a:graphicFrameLocks noGrp="1"/>
          </p:cNvGraphicFramePr>
          <p:nvPr>
            <p:ph type="tbl" sz="quarter" idx="13"/>
            <p:extLst>
              <p:ext uri="{D42A27DB-BD31-4B8C-83A1-F6EECF244321}">
                <p14:modId xmlns:p14="http://schemas.microsoft.com/office/powerpoint/2010/main" val="3555993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83874067"/>
                    </a:ext>
                  </a:extLst>
                </a:gridCol>
                <a:gridCol w="822960">
                  <a:extLst>
                    <a:ext uri="{9D8B030D-6E8A-4147-A177-3AD203B41FA5}">
                      <a16:colId xmlns:a16="http://schemas.microsoft.com/office/drawing/2014/main" val="3506220603"/>
                    </a:ext>
                  </a:extLst>
                </a:gridCol>
                <a:gridCol w="822960">
                  <a:extLst>
                    <a:ext uri="{9D8B030D-6E8A-4147-A177-3AD203B41FA5}">
                      <a16:colId xmlns:a16="http://schemas.microsoft.com/office/drawing/2014/main" val="4224693251"/>
                    </a:ext>
                  </a:extLst>
                </a:gridCol>
                <a:gridCol w="822960">
                  <a:extLst>
                    <a:ext uri="{9D8B030D-6E8A-4147-A177-3AD203B41FA5}">
                      <a16:colId xmlns:a16="http://schemas.microsoft.com/office/drawing/2014/main" val="3233093553"/>
                    </a:ext>
                  </a:extLst>
                </a:gridCol>
                <a:gridCol w="822960">
                  <a:extLst>
                    <a:ext uri="{9D8B030D-6E8A-4147-A177-3AD203B41FA5}">
                      <a16:colId xmlns:a16="http://schemas.microsoft.com/office/drawing/2014/main" val="2951919658"/>
                    </a:ext>
                  </a:extLst>
                </a:gridCol>
                <a:gridCol w="822960">
                  <a:extLst>
                    <a:ext uri="{9D8B030D-6E8A-4147-A177-3AD203B41FA5}">
                      <a16:colId xmlns:a16="http://schemas.microsoft.com/office/drawing/2014/main" val="423139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7034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18:39:15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06:39:42</a:t>
                      </a:r>
                    </a:p>
                  </a:txBody>
                  <a:tcPr/>
                </a:tc>
                <a:extLst>
                  <a:ext uri="{0D108BD9-81ED-4DB2-BD59-A6C34878D82A}">
                    <a16:rowId xmlns:a16="http://schemas.microsoft.com/office/drawing/2014/main" val="281346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10:05:19</a:t>
                      </a:r>
                      <a:r>
                        <a:rPr kumimoji="0" lang="es-ES" sz="1000" b="0" i="0" u="none" strike="noStrike" kern="1200" cap="none" spc="0" normalizeH="0" baseline="0" noProof="0">
                          <a:ln>
                            <a:noFill/>
                          </a:ln>
                          <a:solidFill>
                            <a:prstClr val="black"/>
                          </a:solidFill>
                          <a:effectLst/>
                          <a:uLnTx/>
                          <a:uFillTx/>
                          <a:latin typeface="+mn-lt"/>
                          <a:ea typeface="+mn-ea"/>
                          <a:cs typeface="+mn-cs"/>
                        </a:rPr>
                        <a:t>
Hola ING el día 2 de febrero hice por error una transferencia desde mi cuenta a una cancelada de otra entidad por error.
Me gustaría que me dejarais de dar largas y me devolvieseis mis 100 euros.
No voy a llamar más veces a la otra entidad porque es evidente que ni ha entrado en su sistema.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10:12:01</a:t>
                      </a:r>
                    </a:p>
                  </a:txBody>
                  <a:tcPr/>
                </a:tc>
                <a:extLst>
                  <a:ext uri="{0D108BD9-81ED-4DB2-BD59-A6C34878D82A}">
                    <a16:rowId xmlns:a16="http://schemas.microsoft.com/office/drawing/2014/main" val="3007707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- 2018-02-19 08:56:21</a:t>
                      </a:r>
                      <a:r>
                        <a:rPr kumimoji="0" lang="es-ES" sz="1000" b="0" i="0" u="none" strike="noStrike" kern="1200" cap="none" spc="0" normalizeH="0" baseline="0" noProof="0">
                          <a:ln>
                            <a:noFill/>
                          </a:ln>
                          <a:solidFill>
                            <a:prstClr val="black"/>
                          </a:solidFill>
                          <a:effectLst/>
                          <a:uLnTx/>
                          <a:uFillTx/>
                          <a:latin typeface="+mn-lt"/>
                          <a:ea typeface="+mn-ea"/>
                          <a:cs typeface="+mn-cs"/>
                        </a:rPr>
                        <a:t>
Buenos días.
Quería consultaros si es o sera posible utilizar con vosotros el servicio masterpass.
Graciaa por anticipado!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09:10:01</a:t>
                      </a:r>
                    </a:p>
                  </a:txBody>
                  <a:tcPr/>
                </a:tc>
                <a:extLst>
                  <a:ext uri="{0D108BD9-81ED-4DB2-BD59-A6C34878D82A}">
                    <a16:rowId xmlns:a16="http://schemas.microsoft.com/office/drawing/2014/main" val="402202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11:37:36</a:t>
                      </a:r>
                      <a:r>
                        <a:rPr kumimoji="0" lang="es-ES" sz="1000" b="0" i="0" u="none" strike="noStrike" kern="1200" cap="none" spc="0" normalizeH="0" baseline="0" noProof="0">
                          <a:ln>
                            <a:noFill/>
                          </a:ln>
                          <a:solidFill>
                            <a:prstClr val="black"/>
                          </a:solidFill>
                          <a:effectLst/>
                          <a:uLnTx/>
                          <a:uFillTx/>
                          <a:latin typeface="+mn-lt"/>
                          <a:ea typeface="+mn-ea"/>
                          <a:cs typeface="+mn-cs"/>
                        </a:rPr>
                        <a:t>
Por favor señores alguien me puede decir si hay algún problema con la app y el acceso por la web acceso a clientes por que no hay manera que yo pueda acceder urgente gracias A ING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13:54:08</a:t>
                      </a:r>
                    </a:p>
                  </a:txBody>
                  <a:tcPr/>
                </a:tc>
                <a:extLst>
                  <a:ext uri="{0D108BD9-81ED-4DB2-BD59-A6C34878D82A}">
                    <a16:rowId xmlns:a16="http://schemas.microsoft.com/office/drawing/2014/main" val="3729279916"/>
                  </a:ext>
                </a:extLst>
              </a:tr>
            </a:tbl>
          </a:graphicData>
        </a:graphic>
      </p:graphicFrame>
      <p:sp>
        <p:nvSpPr>
          <p:cNvPr id="4" name="Text Placeholder 3">
            <a:extLst>
              <a:ext uri="{FF2B5EF4-FFF2-40B4-BE49-F238E27FC236}">
                <a16:creationId xmlns:a16="http://schemas.microsoft.com/office/drawing/2014/main" id="{CAB2A4A2-5D5C-4379-AB52-C7AE0096D1A4}"/>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491577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AA33-6ED4-494C-8419-57966E920150}"/>
              </a:ext>
            </a:extLst>
          </p:cNvPr>
          <p:cNvSpPr>
            <a:spLocks noGrp="1"/>
          </p:cNvSpPr>
          <p:nvPr>
            <p:ph type="title"/>
          </p:nvPr>
        </p:nvSpPr>
        <p:spPr/>
        <p:txBody>
          <a:bodyPr/>
          <a:lstStyle/>
          <a:p>
            <a:r>
              <a:rPr lang="en-US"/>
              <a:t>Facebook User Posts Table - 2 of 9</a:t>
            </a:r>
          </a:p>
        </p:txBody>
      </p:sp>
      <p:graphicFrame>
        <p:nvGraphicFramePr>
          <p:cNvPr id="5" name="Table Placeholder 4">
            <a:extLst>
              <a:ext uri="{FF2B5EF4-FFF2-40B4-BE49-F238E27FC236}">
                <a16:creationId xmlns:a16="http://schemas.microsoft.com/office/drawing/2014/main" id="{11FD1E1B-1C03-4F3C-95E2-DF0DB6FE4405}"/>
              </a:ext>
            </a:extLst>
          </p:cNvPr>
          <p:cNvGraphicFramePr>
            <a:graphicFrameLocks noGrp="1"/>
          </p:cNvGraphicFramePr>
          <p:nvPr>
            <p:ph type="tbl" sz="quarter" idx="13"/>
            <p:extLst>
              <p:ext uri="{D42A27DB-BD31-4B8C-83A1-F6EECF244321}">
                <p14:modId xmlns:p14="http://schemas.microsoft.com/office/powerpoint/2010/main" val="3058722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5342751"/>
                    </a:ext>
                  </a:extLst>
                </a:gridCol>
                <a:gridCol w="822960">
                  <a:extLst>
                    <a:ext uri="{9D8B030D-6E8A-4147-A177-3AD203B41FA5}">
                      <a16:colId xmlns:a16="http://schemas.microsoft.com/office/drawing/2014/main" val="2186413676"/>
                    </a:ext>
                  </a:extLst>
                </a:gridCol>
                <a:gridCol w="822960">
                  <a:extLst>
                    <a:ext uri="{9D8B030D-6E8A-4147-A177-3AD203B41FA5}">
                      <a16:colId xmlns:a16="http://schemas.microsoft.com/office/drawing/2014/main" val="922705282"/>
                    </a:ext>
                  </a:extLst>
                </a:gridCol>
                <a:gridCol w="822960">
                  <a:extLst>
                    <a:ext uri="{9D8B030D-6E8A-4147-A177-3AD203B41FA5}">
                      <a16:colId xmlns:a16="http://schemas.microsoft.com/office/drawing/2014/main" val="1668850540"/>
                    </a:ext>
                  </a:extLst>
                </a:gridCol>
                <a:gridCol w="822960">
                  <a:extLst>
                    <a:ext uri="{9D8B030D-6E8A-4147-A177-3AD203B41FA5}">
                      <a16:colId xmlns:a16="http://schemas.microsoft.com/office/drawing/2014/main" val="2553363899"/>
                    </a:ext>
                  </a:extLst>
                </a:gridCol>
                <a:gridCol w="822960">
                  <a:extLst>
                    <a:ext uri="{9D8B030D-6E8A-4147-A177-3AD203B41FA5}">
                      <a16:colId xmlns:a16="http://schemas.microsoft.com/office/drawing/2014/main" val="1149587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9473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- 2018-02-17 08:32:13</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 que en 24 horas se me haya solucionado un problema con mi cuenta mediante una simple llamada al departamento telefónico de reclamaciones y el personal de la  sucursal de Montequinto de la Avda de Europa no haya sido capaz de hacerlo después de 2 meses reclamando,no entiendo.No obstante muchísimas gracias al Servicio de reclamación del  Banco Santander por la rapida solución.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10:13:20</a:t>
                      </a:r>
                    </a:p>
                  </a:txBody>
                  <a:tcPr/>
                </a:tc>
                <a:extLst>
                  <a:ext uri="{0D108BD9-81ED-4DB2-BD59-A6C34878D82A}">
                    <a16:rowId xmlns:a16="http://schemas.microsoft.com/office/drawing/2014/main" val="1249545288"/>
                  </a:ext>
                </a:extLst>
              </a:tr>
            </a:tbl>
          </a:graphicData>
        </a:graphic>
      </p:graphicFrame>
      <p:sp>
        <p:nvSpPr>
          <p:cNvPr id="4" name="Text Placeholder 3">
            <a:extLst>
              <a:ext uri="{FF2B5EF4-FFF2-40B4-BE49-F238E27FC236}">
                <a16:creationId xmlns:a16="http://schemas.microsoft.com/office/drawing/2014/main" id="{02CCC611-B407-470B-B0E4-BF2222A4FD10}"/>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5922920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B4C0-71AA-41B2-A51B-794BFC895F5A}"/>
              </a:ext>
            </a:extLst>
          </p:cNvPr>
          <p:cNvSpPr>
            <a:spLocks noGrp="1"/>
          </p:cNvSpPr>
          <p:nvPr>
            <p:ph type="title"/>
          </p:nvPr>
        </p:nvSpPr>
        <p:spPr/>
        <p:txBody>
          <a:bodyPr/>
          <a:lstStyle/>
          <a:p>
            <a:r>
              <a:rPr lang="en-US"/>
              <a:t>Facebook User Posts Table - 3 of 9</a:t>
            </a:r>
          </a:p>
        </p:txBody>
      </p:sp>
      <p:graphicFrame>
        <p:nvGraphicFramePr>
          <p:cNvPr id="5" name="Table Placeholder 4">
            <a:extLst>
              <a:ext uri="{FF2B5EF4-FFF2-40B4-BE49-F238E27FC236}">
                <a16:creationId xmlns:a16="http://schemas.microsoft.com/office/drawing/2014/main" id="{22925902-7812-4341-9230-A74DE0ADCB57}"/>
              </a:ext>
            </a:extLst>
          </p:cNvPr>
          <p:cNvGraphicFramePr>
            <a:graphicFrameLocks noGrp="1"/>
          </p:cNvGraphicFramePr>
          <p:nvPr>
            <p:ph type="tbl" sz="quarter" idx="13"/>
            <p:extLst>
              <p:ext uri="{D42A27DB-BD31-4B8C-83A1-F6EECF244321}">
                <p14:modId xmlns:p14="http://schemas.microsoft.com/office/powerpoint/2010/main" val="227687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99320450"/>
                    </a:ext>
                  </a:extLst>
                </a:gridCol>
                <a:gridCol w="822960">
                  <a:extLst>
                    <a:ext uri="{9D8B030D-6E8A-4147-A177-3AD203B41FA5}">
                      <a16:colId xmlns:a16="http://schemas.microsoft.com/office/drawing/2014/main" val="961763113"/>
                    </a:ext>
                  </a:extLst>
                </a:gridCol>
                <a:gridCol w="822960">
                  <a:extLst>
                    <a:ext uri="{9D8B030D-6E8A-4147-A177-3AD203B41FA5}">
                      <a16:colId xmlns:a16="http://schemas.microsoft.com/office/drawing/2014/main" val="3056519011"/>
                    </a:ext>
                  </a:extLst>
                </a:gridCol>
                <a:gridCol w="822960">
                  <a:extLst>
                    <a:ext uri="{9D8B030D-6E8A-4147-A177-3AD203B41FA5}">
                      <a16:colId xmlns:a16="http://schemas.microsoft.com/office/drawing/2014/main" val="65388272"/>
                    </a:ext>
                  </a:extLst>
                </a:gridCol>
                <a:gridCol w="822960">
                  <a:extLst>
                    <a:ext uri="{9D8B030D-6E8A-4147-A177-3AD203B41FA5}">
                      <a16:colId xmlns:a16="http://schemas.microsoft.com/office/drawing/2014/main" val="583011834"/>
                    </a:ext>
                  </a:extLst>
                </a:gridCol>
                <a:gridCol w="822960">
                  <a:extLst>
                    <a:ext uri="{9D8B030D-6E8A-4147-A177-3AD203B41FA5}">
                      <a16:colId xmlns:a16="http://schemas.microsoft.com/office/drawing/2014/main" val="397321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5790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15:13:19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50904670"/>
                  </a:ext>
                </a:extLst>
              </a:tr>
            </a:tbl>
          </a:graphicData>
        </a:graphic>
      </p:graphicFrame>
      <p:sp>
        <p:nvSpPr>
          <p:cNvPr id="4" name="Text Placeholder 3">
            <a:extLst>
              <a:ext uri="{FF2B5EF4-FFF2-40B4-BE49-F238E27FC236}">
                <a16:creationId xmlns:a16="http://schemas.microsoft.com/office/drawing/2014/main" id="{36D57ED7-85BB-4318-888F-959836CF652E}"/>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2599102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1A31-74D2-4AFB-97D8-D9A3256D8632}"/>
              </a:ext>
            </a:extLst>
          </p:cNvPr>
          <p:cNvSpPr>
            <a:spLocks noGrp="1"/>
          </p:cNvSpPr>
          <p:nvPr>
            <p:ph type="title"/>
          </p:nvPr>
        </p:nvSpPr>
        <p:spPr/>
        <p:txBody>
          <a:bodyPr/>
          <a:lstStyle/>
          <a:p>
            <a:r>
              <a:rPr lang="en-US"/>
              <a:t>Facebook User Posts Table - 4 of 9</a:t>
            </a:r>
          </a:p>
        </p:txBody>
      </p:sp>
      <p:graphicFrame>
        <p:nvGraphicFramePr>
          <p:cNvPr id="5" name="Table Placeholder 4">
            <a:extLst>
              <a:ext uri="{FF2B5EF4-FFF2-40B4-BE49-F238E27FC236}">
                <a16:creationId xmlns:a16="http://schemas.microsoft.com/office/drawing/2014/main" id="{AF432438-B69D-45E4-8A8D-E1B051DCCAFB}"/>
              </a:ext>
            </a:extLst>
          </p:cNvPr>
          <p:cNvGraphicFramePr>
            <a:graphicFrameLocks noGrp="1"/>
          </p:cNvGraphicFramePr>
          <p:nvPr>
            <p:ph type="tbl" sz="quarter" idx="13"/>
            <p:extLst>
              <p:ext uri="{D42A27DB-BD31-4B8C-83A1-F6EECF244321}">
                <p14:modId xmlns:p14="http://schemas.microsoft.com/office/powerpoint/2010/main" val="1671284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9305097"/>
                    </a:ext>
                  </a:extLst>
                </a:gridCol>
                <a:gridCol w="822960">
                  <a:extLst>
                    <a:ext uri="{9D8B030D-6E8A-4147-A177-3AD203B41FA5}">
                      <a16:colId xmlns:a16="http://schemas.microsoft.com/office/drawing/2014/main" val="3880102844"/>
                    </a:ext>
                  </a:extLst>
                </a:gridCol>
                <a:gridCol w="822960">
                  <a:extLst>
                    <a:ext uri="{9D8B030D-6E8A-4147-A177-3AD203B41FA5}">
                      <a16:colId xmlns:a16="http://schemas.microsoft.com/office/drawing/2014/main" val="2131436069"/>
                    </a:ext>
                  </a:extLst>
                </a:gridCol>
                <a:gridCol w="822960">
                  <a:extLst>
                    <a:ext uri="{9D8B030D-6E8A-4147-A177-3AD203B41FA5}">
                      <a16:colId xmlns:a16="http://schemas.microsoft.com/office/drawing/2014/main" val="308076966"/>
                    </a:ext>
                  </a:extLst>
                </a:gridCol>
                <a:gridCol w="822960">
                  <a:extLst>
                    <a:ext uri="{9D8B030D-6E8A-4147-A177-3AD203B41FA5}">
                      <a16:colId xmlns:a16="http://schemas.microsoft.com/office/drawing/2014/main" val="936172210"/>
                    </a:ext>
                  </a:extLst>
                </a:gridCol>
                <a:gridCol w="822960">
                  <a:extLst>
                    <a:ext uri="{9D8B030D-6E8A-4147-A177-3AD203B41FA5}">
                      <a16:colId xmlns:a16="http://schemas.microsoft.com/office/drawing/2014/main" val="2624741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3587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06:01:47</a:t>
                      </a:r>
                      <a:r>
                        <a:rPr kumimoji="0" lang="es-ES" sz="1000" b="0" i="0" u="none" strike="noStrike" kern="1200" cap="none" spc="0" normalizeH="0" baseline="0" noProof="0">
                          <a:ln>
                            <a:noFill/>
                          </a:ln>
                          <a:solidFill>
                            <a:prstClr val="black"/>
                          </a:solidFill>
                          <a:effectLst/>
                          <a:uLnTx/>
                          <a:uFillTx/>
                          <a:latin typeface="+mn-lt"/>
                          <a:ea typeface="+mn-ea"/>
                          <a:cs typeface="+mn-cs"/>
                        </a:rPr>
                        <a:t>
Hace dos dias de esto, hay un cliente de ING que es un estafador, un embaucador y  un farsante disfrazado de hombre amable y honesto con el que tropezé por desgracia en una aplicación de compra-venta en la cual el de forma convincente me hizo creer que ingresándole en su cuenta ING la cantidad de 420 € recibiría a cambio por Correos un móvil iPhone 7 Plus de 128 G tras recibir el justificante de ingreso, iphone que finalmente no me envió y que figura como concepto en la transferencia.Mi banco La Caixa pidió el retroceso del ingreso a ING, pero este farsante por supuesto que no ha dado el visto bueno para devolverla. He caído como una niña inocente y me he quedado sin 420€ y sin móvil. Quiero publicar esto y darlo a conocer aquí porque no encuentro la forma de recuperar mi dinero y de desahogar mi indignación, no hay ley contra este tipo de fraude! y también porque quiero que ING sepa de este caso. Como yo habrá mucha gente estafada con casos parecidos y solo ruego mayor respaldo y 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5730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- 2018-02-16 05:51:47</a:t>
                      </a:r>
                      <a:r>
                        <a:rPr kumimoji="0" lang="es-ES" sz="1000" b="0" i="0" u="none" strike="noStrike" kern="1200" cap="none" spc="0" normalizeH="0" baseline="0" noProof="0">
                          <a:ln>
                            <a:noFill/>
                          </a:ln>
                          <a:solidFill>
                            <a:prstClr val="black"/>
                          </a:solidFill>
                          <a:effectLst/>
                          <a:uLnTx/>
                          <a:uFillTx/>
                          <a:latin typeface="+mn-lt"/>
                          <a:ea typeface="+mn-ea"/>
                          <a:cs typeface="+mn-cs"/>
                        </a:rPr>
                        <a:t>
Buenos dias,
Quería mostrar mi decepción con el banco
Después de acudir a ellos para la devolución de un cargo extra en un comercio y después de 4 meses de espera, no me han solucionado el problema porque "ha pasado mucho tiempo desde la operción" Cuando yo realicé todo el trámite que me dijeron y no me dan ninguna solución
Me parece pésimo el servicio de control de fraude de tarjetas... y muy mejorable el servio de atención a vuestros cliente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7273761"/>
                  </a:ext>
                </a:extLst>
              </a:tr>
            </a:tbl>
          </a:graphicData>
        </a:graphic>
      </p:graphicFrame>
      <p:sp>
        <p:nvSpPr>
          <p:cNvPr id="4" name="Text Placeholder 3">
            <a:extLst>
              <a:ext uri="{FF2B5EF4-FFF2-40B4-BE49-F238E27FC236}">
                <a16:creationId xmlns:a16="http://schemas.microsoft.com/office/drawing/2014/main" id="{7C9B9E7A-6F72-4F9D-8BC8-117639A3A19B}"/>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3966802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A0AFF-0591-4F7D-A877-A21C30D223FB}"/>
              </a:ext>
            </a:extLst>
          </p:cNvPr>
          <p:cNvSpPr>
            <a:spLocks noGrp="1"/>
          </p:cNvSpPr>
          <p:nvPr>
            <p:ph type="title"/>
          </p:nvPr>
        </p:nvSpPr>
        <p:spPr/>
        <p:txBody>
          <a:bodyPr/>
          <a:lstStyle/>
          <a:p>
            <a:r>
              <a:rPr lang="en-US"/>
              <a:t>Facebook User Posts Table - 5 of 9</a:t>
            </a:r>
          </a:p>
        </p:txBody>
      </p:sp>
      <p:graphicFrame>
        <p:nvGraphicFramePr>
          <p:cNvPr id="5" name="Table Placeholder 4">
            <a:extLst>
              <a:ext uri="{FF2B5EF4-FFF2-40B4-BE49-F238E27FC236}">
                <a16:creationId xmlns:a16="http://schemas.microsoft.com/office/drawing/2014/main" id="{C2C50300-0E2E-4F38-B8AC-43175DA71F77}"/>
              </a:ext>
            </a:extLst>
          </p:cNvPr>
          <p:cNvGraphicFramePr>
            <a:graphicFrameLocks noGrp="1"/>
          </p:cNvGraphicFramePr>
          <p:nvPr>
            <p:ph type="tbl" sz="quarter" idx="13"/>
            <p:extLst>
              <p:ext uri="{D42A27DB-BD31-4B8C-83A1-F6EECF244321}">
                <p14:modId xmlns:p14="http://schemas.microsoft.com/office/powerpoint/2010/main" val="287702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043006"/>
                    </a:ext>
                  </a:extLst>
                </a:gridCol>
                <a:gridCol w="822960">
                  <a:extLst>
                    <a:ext uri="{9D8B030D-6E8A-4147-A177-3AD203B41FA5}">
                      <a16:colId xmlns:a16="http://schemas.microsoft.com/office/drawing/2014/main" val="1484706367"/>
                    </a:ext>
                  </a:extLst>
                </a:gridCol>
                <a:gridCol w="822960">
                  <a:extLst>
                    <a:ext uri="{9D8B030D-6E8A-4147-A177-3AD203B41FA5}">
                      <a16:colId xmlns:a16="http://schemas.microsoft.com/office/drawing/2014/main" val="2331964322"/>
                    </a:ext>
                  </a:extLst>
                </a:gridCol>
                <a:gridCol w="822960">
                  <a:extLst>
                    <a:ext uri="{9D8B030D-6E8A-4147-A177-3AD203B41FA5}">
                      <a16:colId xmlns:a16="http://schemas.microsoft.com/office/drawing/2014/main" val="4194427335"/>
                    </a:ext>
                  </a:extLst>
                </a:gridCol>
                <a:gridCol w="822960">
                  <a:extLst>
                    <a:ext uri="{9D8B030D-6E8A-4147-A177-3AD203B41FA5}">
                      <a16:colId xmlns:a16="http://schemas.microsoft.com/office/drawing/2014/main" val="82200101"/>
                    </a:ext>
                  </a:extLst>
                </a:gridCol>
                <a:gridCol w="822960">
                  <a:extLst>
                    <a:ext uri="{9D8B030D-6E8A-4147-A177-3AD203B41FA5}">
                      <a16:colId xmlns:a16="http://schemas.microsoft.com/office/drawing/2014/main" val="74001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3553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- 2018-02-15 16:20:56</a:t>
                      </a:r>
                      <a:r>
                        <a:rPr kumimoji="0" lang="es-ES" sz="1000" b="0" i="0" u="none" strike="noStrike" kern="1200" cap="none" spc="0" normalizeH="0" baseline="0" noProof="0">
                          <a:ln>
                            <a:noFill/>
                          </a:ln>
                          <a:solidFill>
                            <a:prstClr val="black"/>
                          </a:solidFill>
                          <a:effectLst/>
                          <a:uLnTx/>
                          <a:uFillTx/>
                          <a:latin typeface="+mn-lt"/>
                          <a:ea typeface="+mn-ea"/>
                          <a:cs typeface="+mn-cs"/>
                        </a:rPr>
                        <a:t>
Hace dos dias de esto, hay un cliente de ING que es un estafador un farsante disfrazado de hombre amable y honesto con el que tropezé en una aplicación de compra-venta el cual de forma convincente me hizo creer que ingresándole en su cuenta ING la cantidad de 420 € recibiría a cambio por Correos un móvil iPhone 7 Plus de 128 G que tras recibir el justificante de ingreso, iphone que finalmente no me envió y que figura como concepto en la transferencia.Mi banco La Caixa pidió el retroceso del ingreso a ING, pero este farsante por supuesto que no ha dado el visto bueno para devolverla. He caído como una niña inocente y me he quedado sin 420€ y sin móvil. Quiero publicar esto y darlo a conocer aquí porque no encuentro la forma de recuperar mi dinero y de desahogar mi indignación, no hay ley contra este fraude! y también porque quiero que ING sepa de este caso. Como yo habrá mucha gente estafada con casos parecidos y solo ruego mayor respaldo y atención por parte de los bancos a gente 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 06:35:53</a:t>
                      </a:r>
                    </a:p>
                  </a:txBody>
                  <a:tcPr/>
                </a:tc>
                <a:extLst>
                  <a:ext uri="{0D108BD9-81ED-4DB2-BD59-A6C34878D82A}">
                    <a16:rowId xmlns:a16="http://schemas.microsoft.com/office/drawing/2014/main" val="41244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- 2018-02-15 15:37:25</a:t>
                      </a:r>
                      <a:r>
                        <a:rPr kumimoji="0" lang="en-US" sz="1000" b="0" i="0" u="none" strike="noStrike" kern="1200" cap="none" spc="0" normalizeH="0" baseline="0" noProof="0">
                          <a:ln>
                            <a:noFill/>
                          </a:ln>
                          <a:solidFill>
                            <a:prstClr val="black"/>
                          </a:solidFill>
                          <a:effectLst/>
                          <a:uLnTx/>
                          <a:uFillTx/>
                          <a:latin typeface="+mn-lt"/>
                          <a:ea typeface="+mn-ea"/>
                          <a:cs typeface="+mn-cs"/>
                        </a:rPr>
                        <a:t>
¿Vosotros no vais a tener Apple 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45545590"/>
                  </a:ext>
                </a:extLst>
              </a:tr>
            </a:tbl>
          </a:graphicData>
        </a:graphic>
      </p:graphicFrame>
      <p:sp>
        <p:nvSpPr>
          <p:cNvPr id="4" name="Text Placeholder 3">
            <a:extLst>
              <a:ext uri="{FF2B5EF4-FFF2-40B4-BE49-F238E27FC236}">
                <a16:creationId xmlns:a16="http://schemas.microsoft.com/office/drawing/2014/main" id="{51EE2B17-C5A6-4D3E-97A8-44614F936A58}"/>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565200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8DA18-BC64-46B9-849A-8CD65B9C018B}"/>
              </a:ext>
            </a:extLst>
          </p:cNvPr>
          <p:cNvSpPr>
            <a:spLocks noGrp="1"/>
          </p:cNvSpPr>
          <p:nvPr>
            <p:ph type="title"/>
          </p:nvPr>
        </p:nvSpPr>
        <p:spPr/>
        <p:txBody>
          <a:bodyPr/>
          <a:lstStyle/>
          <a:p>
            <a:r>
              <a:rPr lang="en-US"/>
              <a:t>Facebook User Posts Table - 6 of 9</a:t>
            </a:r>
          </a:p>
        </p:txBody>
      </p:sp>
      <p:graphicFrame>
        <p:nvGraphicFramePr>
          <p:cNvPr id="5" name="Table Placeholder 4">
            <a:extLst>
              <a:ext uri="{FF2B5EF4-FFF2-40B4-BE49-F238E27FC236}">
                <a16:creationId xmlns:a16="http://schemas.microsoft.com/office/drawing/2014/main" id="{C7742077-5357-4BEA-ADE2-4A1C1A183BA9}"/>
              </a:ext>
            </a:extLst>
          </p:cNvPr>
          <p:cNvGraphicFramePr>
            <a:graphicFrameLocks noGrp="1"/>
          </p:cNvGraphicFramePr>
          <p:nvPr>
            <p:ph type="tbl" sz="quarter" idx="13"/>
            <p:extLst>
              <p:ext uri="{D42A27DB-BD31-4B8C-83A1-F6EECF244321}">
                <p14:modId xmlns:p14="http://schemas.microsoft.com/office/powerpoint/2010/main" val="495065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42568703"/>
                    </a:ext>
                  </a:extLst>
                </a:gridCol>
                <a:gridCol w="822960">
                  <a:extLst>
                    <a:ext uri="{9D8B030D-6E8A-4147-A177-3AD203B41FA5}">
                      <a16:colId xmlns:a16="http://schemas.microsoft.com/office/drawing/2014/main" val="1946009914"/>
                    </a:ext>
                  </a:extLst>
                </a:gridCol>
                <a:gridCol w="822960">
                  <a:extLst>
                    <a:ext uri="{9D8B030D-6E8A-4147-A177-3AD203B41FA5}">
                      <a16:colId xmlns:a16="http://schemas.microsoft.com/office/drawing/2014/main" val="1836698379"/>
                    </a:ext>
                  </a:extLst>
                </a:gridCol>
                <a:gridCol w="822960">
                  <a:extLst>
                    <a:ext uri="{9D8B030D-6E8A-4147-A177-3AD203B41FA5}">
                      <a16:colId xmlns:a16="http://schemas.microsoft.com/office/drawing/2014/main" val="3661443924"/>
                    </a:ext>
                  </a:extLst>
                </a:gridCol>
                <a:gridCol w="822960">
                  <a:extLst>
                    <a:ext uri="{9D8B030D-6E8A-4147-A177-3AD203B41FA5}">
                      <a16:colId xmlns:a16="http://schemas.microsoft.com/office/drawing/2014/main" val="900990916"/>
                    </a:ext>
                  </a:extLst>
                </a:gridCol>
                <a:gridCol w="822960">
                  <a:extLst>
                    <a:ext uri="{9D8B030D-6E8A-4147-A177-3AD203B41FA5}">
                      <a16:colId xmlns:a16="http://schemas.microsoft.com/office/drawing/2014/main" val="510472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67222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- 2018-02-15 11:54:54</a:t>
                      </a:r>
                      <a:r>
                        <a:rPr kumimoji="0" lang="es-ES" sz="1000" b="0" i="0" u="none" strike="noStrike" kern="1200" cap="none" spc="0" normalizeH="0" baseline="0" noProof="0">
                          <a:ln>
                            <a:noFill/>
                          </a:ln>
                          <a:solidFill>
                            <a:prstClr val="black"/>
                          </a:solidFill>
                          <a:effectLst/>
                          <a:uLnTx/>
                          <a:uFillTx/>
                          <a:latin typeface="+mn-lt"/>
                          <a:ea typeface="+mn-ea"/>
                          <a:cs typeface="+mn-cs"/>
                        </a:rPr>
                        <a:t>
CARGOS NO AUTORIZADOS EN MI TARJETA: PROTOCOLO ING TARJETAS SEGUIDO A RAJATABLA.... DENUNCIA PRESENTADA, CARTA EXPLICATIVA, FORMULARIO DE CARGOS NO AUTORIZADOS, MAILS DE PRUEBA DE LA PROPIA ESTAFA, EN FIN DOCUMENTACIÓN APORTADA AL SERVICIO tarjetas@ingdirect.es Y AÚN NO ME HA LLEGADO RESPUESTA ALGUNA POR SU PARTE.....
HE SIDO ESTAFADA, HAN AUTORIZADO CARGOS EN MI TARJETA Y USTEDES NO ME DAN SOLUCIONES.....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 12:01:50</a:t>
                      </a:r>
                    </a:p>
                  </a:txBody>
                  <a:tcPr/>
                </a:tc>
                <a:extLst>
                  <a:ext uri="{0D108BD9-81ED-4DB2-BD59-A6C34878D82A}">
                    <a16:rowId xmlns:a16="http://schemas.microsoft.com/office/drawing/2014/main" val="57484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- 2018-02-15 06:47:38</a:t>
                      </a:r>
                      <a:r>
                        <a:rPr kumimoji="0" lang="es-ES" sz="1000" b="0" i="0" u="none" strike="noStrike" kern="1200" cap="none" spc="0" normalizeH="0" baseline="0" noProof="0">
                          <a:ln>
                            <a:noFill/>
                          </a:ln>
                          <a:solidFill>
                            <a:prstClr val="black"/>
                          </a:solidFill>
                          <a:effectLst/>
                          <a:uLnTx/>
                          <a:uFillTx/>
                          <a:latin typeface="+mn-lt"/>
                          <a:ea typeface="+mn-ea"/>
                          <a:cs typeface="+mn-cs"/>
                        </a:rPr>
                        <a:t>
Alguien puede ayudar a los de la oficina de Montequinto de Avenida de Europa a solucionar un problema con mi cuenta,ya q me siguen cobrando 8 euros al mes de mantenimiento por una cuenta q solo está para pagar la hipoteca.Por favor q alguien les enseñe a hacer bien su trabajo.Gracias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 06:51:19</a:t>
                      </a:r>
                    </a:p>
                  </a:txBody>
                  <a:tcPr/>
                </a:tc>
                <a:extLst>
                  <a:ext uri="{0D108BD9-81ED-4DB2-BD59-A6C34878D82A}">
                    <a16:rowId xmlns:a16="http://schemas.microsoft.com/office/drawing/2014/main" val="166967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- 2018-02-12 14:03:52</a:t>
                      </a:r>
                      <a:r>
                        <a:rPr kumimoji="0" lang="es-ES" sz="1000" b="0" i="0" u="none" strike="noStrike" kern="1200" cap="none" spc="0" normalizeH="0" baseline="0" noProof="0">
                          <a:ln>
                            <a:noFill/>
                          </a:ln>
                          <a:solidFill>
                            <a:prstClr val="black"/>
                          </a:solidFill>
                          <a:effectLst/>
                          <a:uLnTx/>
                          <a:uFillTx/>
                          <a:latin typeface="+mn-lt"/>
                          <a:ea typeface="+mn-ea"/>
                          <a:cs typeface="+mn-cs"/>
                        </a:rPr>
                        <a:t>
Se han cubierto de gloria los de ing.  Cuidadito con ellos. Vendo un piso el viernes y todavía no he visto un duro. Mandan cheques conformados sin firmar y encima de todo no agiliza el tema y te dicen que con suerte el martes los recibirá la notaría. De verguenza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 14:38:06</a:t>
                      </a:r>
                    </a:p>
                  </a:txBody>
                  <a:tcPr/>
                </a:tc>
                <a:extLst>
                  <a:ext uri="{0D108BD9-81ED-4DB2-BD59-A6C34878D82A}">
                    <a16:rowId xmlns:a16="http://schemas.microsoft.com/office/drawing/2014/main" val="313201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- 2018-02-12 03:02:35</a:t>
                      </a:r>
                      <a:r>
                        <a:rPr kumimoji="0" lang="es-ES" sz="1000" b="0" i="0" u="none" strike="noStrike" kern="1200" cap="none" spc="0" normalizeH="0" baseline="0" noProof="0">
                          <a:ln>
                            <a:noFill/>
                          </a:ln>
                          <a:solidFill>
                            <a:prstClr val="black"/>
                          </a:solidFill>
                          <a:effectLst/>
                          <a:uLnTx/>
                          <a:uFillTx/>
                          <a:latin typeface="+mn-lt"/>
                          <a:ea typeface="+mn-ea"/>
                          <a:cs typeface="+mn-cs"/>
                        </a:rPr>
                        <a:t>
Natalia Banu Castillón de la Playa Grupo Cooperación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0864614"/>
                  </a:ext>
                </a:extLst>
              </a:tr>
            </a:tbl>
          </a:graphicData>
        </a:graphic>
      </p:graphicFrame>
      <p:sp>
        <p:nvSpPr>
          <p:cNvPr id="4" name="Text Placeholder 3">
            <a:extLst>
              <a:ext uri="{FF2B5EF4-FFF2-40B4-BE49-F238E27FC236}">
                <a16:creationId xmlns:a16="http://schemas.microsoft.com/office/drawing/2014/main" id="{3C0E6FF7-5B26-42BD-8EDA-8A438A07F8FF}"/>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9946646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D6322-882F-486A-8BF8-F994B958CBB2}"/>
              </a:ext>
            </a:extLst>
          </p:cNvPr>
          <p:cNvSpPr>
            <a:spLocks noGrp="1"/>
          </p:cNvSpPr>
          <p:nvPr>
            <p:ph type="title"/>
          </p:nvPr>
        </p:nvSpPr>
        <p:spPr/>
        <p:txBody>
          <a:bodyPr/>
          <a:lstStyle/>
          <a:p>
            <a:r>
              <a:rPr lang="en-US"/>
              <a:t>Facebook User Posts Table - 7 of 9</a:t>
            </a:r>
          </a:p>
        </p:txBody>
      </p:sp>
      <p:graphicFrame>
        <p:nvGraphicFramePr>
          <p:cNvPr id="5" name="Table Placeholder 4">
            <a:extLst>
              <a:ext uri="{FF2B5EF4-FFF2-40B4-BE49-F238E27FC236}">
                <a16:creationId xmlns:a16="http://schemas.microsoft.com/office/drawing/2014/main" id="{8E76DD80-4206-4B62-8B29-7428B00413A7}"/>
              </a:ext>
            </a:extLst>
          </p:cNvPr>
          <p:cNvGraphicFramePr>
            <a:graphicFrameLocks noGrp="1"/>
          </p:cNvGraphicFramePr>
          <p:nvPr>
            <p:ph type="tbl" sz="quarter" idx="13"/>
            <p:extLst>
              <p:ext uri="{D42A27DB-BD31-4B8C-83A1-F6EECF244321}">
                <p14:modId xmlns:p14="http://schemas.microsoft.com/office/powerpoint/2010/main" val="77820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32370594"/>
                    </a:ext>
                  </a:extLst>
                </a:gridCol>
                <a:gridCol w="822960">
                  <a:extLst>
                    <a:ext uri="{9D8B030D-6E8A-4147-A177-3AD203B41FA5}">
                      <a16:colId xmlns:a16="http://schemas.microsoft.com/office/drawing/2014/main" val="793053794"/>
                    </a:ext>
                  </a:extLst>
                </a:gridCol>
                <a:gridCol w="822960">
                  <a:extLst>
                    <a:ext uri="{9D8B030D-6E8A-4147-A177-3AD203B41FA5}">
                      <a16:colId xmlns:a16="http://schemas.microsoft.com/office/drawing/2014/main" val="3868667252"/>
                    </a:ext>
                  </a:extLst>
                </a:gridCol>
                <a:gridCol w="822960">
                  <a:extLst>
                    <a:ext uri="{9D8B030D-6E8A-4147-A177-3AD203B41FA5}">
                      <a16:colId xmlns:a16="http://schemas.microsoft.com/office/drawing/2014/main" val="807277347"/>
                    </a:ext>
                  </a:extLst>
                </a:gridCol>
                <a:gridCol w="822960">
                  <a:extLst>
                    <a:ext uri="{9D8B030D-6E8A-4147-A177-3AD203B41FA5}">
                      <a16:colId xmlns:a16="http://schemas.microsoft.com/office/drawing/2014/main" val="2139524828"/>
                    </a:ext>
                  </a:extLst>
                </a:gridCol>
                <a:gridCol w="822960">
                  <a:extLst>
                    <a:ext uri="{9D8B030D-6E8A-4147-A177-3AD203B41FA5}">
                      <a16:colId xmlns:a16="http://schemas.microsoft.com/office/drawing/2014/main" val="1538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3904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- 2018-02-10 11:29:22</a:t>
                      </a:r>
                      <a:r>
                        <a:rPr kumimoji="0" lang="es-ES" sz="1000" b="0" i="0" u="none" strike="noStrike" kern="1200" cap="none" spc="0" normalizeH="0" baseline="0" noProof="0">
                          <a:ln>
                            <a:noFill/>
                          </a:ln>
                          <a:solidFill>
                            <a:prstClr val="black"/>
                          </a:solidFill>
                          <a:effectLst/>
                          <a:uLnTx/>
                          <a:uFillTx/>
                          <a:latin typeface="+mn-lt"/>
                          <a:ea typeface="+mn-ea"/>
                          <a:cs typeface="+mn-cs"/>
                        </a:rPr>
                        <a:t>
Es bastante frustrante tener que recorrer 30 Km para poder ingresar en ING (porque por lo visto los clientes que no vivimos en las capitales somos clientes de segunda), y que los cajeros siempre tengan problemas técnicos y no te permitan ingresar. Empezad a solucionar lo realmente importante, o no tendré más remedio que cambiar de banco. Y como yo hay mucha gente.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 05:53:37</a:t>
                      </a:r>
                    </a:p>
                  </a:txBody>
                  <a:tcPr/>
                </a:tc>
                <a:extLst>
                  <a:ext uri="{0D108BD9-81ED-4DB2-BD59-A6C34878D82A}">
                    <a16:rowId xmlns:a16="http://schemas.microsoft.com/office/drawing/2014/main" val="215222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- 2018-02-10 09:19:00</a:t>
                      </a:r>
                      <a:r>
                        <a:rPr kumimoji="0" lang="es-ES" sz="1000" b="0" i="0" u="none" strike="noStrike" kern="1200" cap="none" spc="0" normalizeH="0" baseline="0" noProof="0">
                          <a:ln>
                            <a:noFill/>
                          </a:ln>
                          <a:solidFill>
                            <a:prstClr val="black"/>
                          </a:solidFill>
                          <a:effectLst/>
                          <a:uLnTx/>
                          <a:uFillTx/>
                          <a:latin typeface="+mn-lt"/>
                          <a:ea typeface="+mn-ea"/>
                          <a:cs typeface="+mn-cs"/>
                        </a:rPr>
                        <a:t>
Una vergüenza de banco. He sido cliente durante año y medio con una cuenta universitaria, que me tuve que sacar hace unos años por una beca Santander. 
Cuando acabe quise cancelarla y en la oficina de Empresariales de Sevilla y en otras me pusieron pegas para cancelarla, cuando puede hacerse fácilmente.
Permiten pagos cuando existe poco saldo conbrándote elevadas comisiones si queda a descubierto en cuenta universitaria.
Por suerte la cancelé, sé que nunca más volveré a este banco, ni aunque me paguen. 
Y no hablemos de las becas... Una vergüenza también. 
Experiencia totalmente negativa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7069288"/>
                  </a:ext>
                </a:extLst>
              </a:tr>
            </a:tbl>
          </a:graphicData>
        </a:graphic>
      </p:graphicFrame>
      <p:sp>
        <p:nvSpPr>
          <p:cNvPr id="4" name="Text Placeholder 3">
            <a:extLst>
              <a:ext uri="{FF2B5EF4-FFF2-40B4-BE49-F238E27FC236}">
                <a16:creationId xmlns:a16="http://schemas.microsoft.com/office/drawing/2014/main" id="{DCE1FFCF-A85C-4DA4-84EE-789AABFA1B99}"/>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3379835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BC409-9968-4DB7-A752-41E07088708B}"/>
              </a:ext>
            </a:extLst>
          </p:cNvPr>
          <p:cNvSpPr>
            <a:spLocks noGrp="1"/>
          </p:cNvSpPr>
          <p:nvPr>
            <p:ph type="title"/>
          </p:nvPr>
        </p:nvSpPr>
        <p:spPr/>
        <p:txBody>
          <a:bodyPr/>
          <a:lstStyle/>
          <a:p>
            <a:r>
              <a:rPr lang="en-US"/>
              <a:t>Facebook User Posts Table - 8 of 9</a:t>
            </a:r>
          </a:p>
        </p:txBody>
      </p:sp>
      <p:graphicFrame>
        <p:nvGraphicFramePr>
          <p:cNvPr id="5" name="Table Placeholder 4">
            <a:extLst>
              <a:ext uri="{FF2B5EF4-FFF2-40B4-BE49-F238E27FC236}">
                <a16:creationId xmlns:a16="http://schemas.microsoft.com/office/drawing/2014/main" id="{96B58A00-C185-42A0-B8A6-E667EE0D1E78}"/>
              </a:ext>
            </a:extLst>
          </p:cNvPr>
          <p:cNvGraphicFramePr>
            <a:graphicFrameLocks noGrp="1"/>
          </p:cNvGraphicFramePr>
          <p:nvPr>
            <p:ph type="tbl" sz="quarter" idx="13"/>
            <p:extLst>
              <p:ext uri="{D42A27DB-BD31-4B8C-83A1-F6EECF244321}">
                <p14:modId xmlns:p14="http://schemas.microsoft.com/office/powerpoint/2010/main" val="3720354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25966285"/>
                    </a:ext>
                  </a:extLst>
                </a:gridCol>
                <a:gridCol w="822960">
                  <a:extLst>
                    <a:ext uri="{9D8B030D-6E8A-4147-A177-3AD203B41FA5}">
                      <a16:colId xmlns:a16="http://schemas.microsoft.com/office/drawing/2014/main" val="446258398"/>
                    </a:ext>
                  </a:extLst>
                </a:gridCol>
                <a:gridCol w="822960">
                  <a:extLst>
                    <a:ext uri="{9D8B030D-6E8A-4147-A177-3AD203B41FA5}">
                      <a16:colId xmlns:a16="http://schemas.microsoft.com/office/drawing/2014/main" val="1152735003"/>
                    </a:ext>
                  </a:extLst>
                </a:gridCol>
                <a:gridCol w="822960">
                  <a:extLst>
                    <a:ext uri="{9D8B030D-6E8A-4147-A177-3AD203B41FA5}">
                      <a16:colId xmlns:a16="http://schemas.microsoft.com/office/drawing/2014/main" val="476305651"/>
                    </a:ext>
                  </a:extLst>
                </a:gridCol>
                <a:gridCol w="822960">
                  <a:extLst>
                    <a:ext uri="{9D8B030D-6E8A-4147-A177-3AD203B41FA5}">
                      <a16:colId xmlns:a16="http://schemas.microsoft.com/office/drawing/2014/main" val="2299404966"/>
                    </a:ext>
                  </a:extLst>
                </a:gridCol>
                <a:gridCol w="822960">
                  <a:extLst>
                    <a:ext uri="{9D8B030D-6E8A-4147-A177-3AD203B41FA5}">
                      <a16:colId xmlns:a16="http://schemas.microsoft.com/office/drawing/2014/main" val="47461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29022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- 2018-02-10 05:17:36</a:t>
                      </a:r>
                      <a:r>
                        <a:rPr kumimoji="0" lang="es-ES" sz="1000" b="0" i="0" u="none" strike="noStrike" kern="1200" cap="none" spc="0" normalizeH="0" baseline="0" noProof="0">
                          <a:ln>
                            <a:noFill/>
                          </a:ln>
                          <a:solidFill>
                            <a:prstClr val="black"/>
                          </a:solidFill>
                          <a:effectLst/>
                          <a:uLnTx/>
                          <a:uFillTx/>
                          <a:latin typeface="+mn-lt"/>
                          <a:ea typeface="+mn-ea"/>
                          <a:cs typeface="+mn-cs"/>
                        </a:rPr>
                        <a:t>
mui bueno iame gusta aver sime toc quenolo creo saludos de Eladino Crespo Martinez tf 600450526 no tengo email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 08:08:17</a:t>
                      </a:r>
                    </a:p>
                  </a:txBody>
                  <a:tcPr/>
                </a:tc>
                <a:extLst>
                  <a:ext uri="{0D108BD9-81ED-4DB2-BD59-A6C34878D82A}">
                    <a16:rowId xmlns:a16="http://schemas.microsoft.com/office/drawing/2014/main" val="3850311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- 2018-02-08 09:16:15</a:t>
                      </a:r>
                      <a:r>
                        <a:rPr kumimoji="0" lang="es-ES" sz="1000" b="0" i="0" u="none" strike="noStrike" kern="1200" cap="none" spc="0" normalizeH="0" baseline="0" noProof="0">
                          <a:ln>
                            <a:noFill/>
                          </a:ln>
                          <a:solidFill>
                            <a:prstClr val="black"/>
                          </a:solidFill>
                          <a:effectLst/>
                          <a:uLnTx/>
                          <a:uFillTx/>
                          <a:latin typeface="+mn-lt"/>
                          <a:ea typeface="+mn-ea"/>
                          <a:cs typeface="+mn-cs"/>
                        </a:rPr>
                        <a:t>
Timadores no cumplis con lo que prometeis y estafais a la gente, no os recomendaré a nadie.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 09:26:37</a:t>
                      </a:r>
                    </a:p>
                  </a:txBody>
                  <a:tcPr/>
                </a:tc>
                <a:extLst>
                  <a:ext uri="{0D108BD9-81ED-4DB2-BD59-A6C34878D82A}">
                    <a16:rowId xmlns:a16="http://schemas.microsoft.com/office/drawing/2014/main" val="851653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- 2018-02-07 11:22:03</a:t>
                      </a:r>
                      <a:r>
                        <a:rPr kumimoji="0" lang="es-ES" sz="1000" b="0" i="0" u="none" strike="noStrike" kern="1200" cap="none" spc="0" normalizeH="0" baseline="0" noProof="0">
                          <a:ln>
                            <a:noFill/>
                          </a:ln>
                          <a:solidFill>
                            <a:prstClr val="black"/>
                          </a:solidFill>
                          <a:effectLst/>
                          <a:uLnTx/>
                          <a:uFillTx/>
                          <a:latin typeface="+mn-lt"/>
                          <a:ea typeface="+mn-ea"/>
                          <a:cs typeface="+mn-cs"/>
                        </a:rPr>
                        <a:t>
El próximo día 14 comienzan a funcionar en España las transacciones instantáneas. ¿Podéis confirmar si ING estará integrado en el sistema, y a qué nivel (como emisor, como receptor o ambos)?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 12:28:56</a:t>
                      </a:r>
                    </a:p>
                  </a:txBody>
                  <a:tcPr/>
                </a:tc>
                <a:extLst>
                  <a:ext uri="{0D108BD9-81ED-4DB2-BD59-A6C34878D82A}">
                    <a16:rowId xmlns:a16="http://schemas.microsoft.com/office/drawing/2014/main" val="8111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- 2018-02-07 09:02:31</a:t>
                      </a:r>
                      <a:r>
                        <a:rPr kumimoji="0" lang="es-ES" sz="1000" b="0" i="0" u="none" strike="noStrike" kern="1200" cap="none" spc="0" normalizeH="0" baseline="0" noProof="0">
                          <a:ln>
                            <a:noFill/>
                          </a:ln>
                          <a:solidFill>
                            <a:prstClr val="black"/>
                          </a:solidFill>
                          <a:effectLst/>
                          <a:uLnTx/>
                          <a:uFillTx/>
                          <a:latin typeface="+mn-lt"/>
                          <a:ea typeface="+mn-ea"/>
                          <a:cs typeface="+mn-cs"/>
                        </a:rPr>
                        <a:t>
Hace tres semanas llamé avisando que estáis teniendo un problema con las búsquedas de valores y aún no lo habéis solucionado. 
No encuentra resultados de ninguna ETF como IXJ, IXN, etc.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 09:28:51</a:t>
                      </a:r>
                    </a:p>
                  </a:txBody>
                  <a:tcPr/>
                </a:tc>
                <a:extLst>
                  <a:ext uri="{0D108BD9-81ED-4DB2-BD59-A6C34878D82A}">
                    <a16:rowId xmlns:a16="http://schemas.microsoft.com/office/drawing/2014/main" val="130794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- 2018-02-07 07:34:00</a:t>
                      </a:r>
                      <a:r>
                        <a:rPr kumimoji="0" lang="es-ES" sz="1000" b="0" i="0" u="none" strike="noStrike" kern="1200" cap="none" spc="0" normalizeH="0" baseline="0" noProof="0">
                          <a:ln>
                            <a:noFill/>
                          </a:ln>
                          <a:solidFill>
                            <a:prstClr val="black"/>
                          </a:solidFill>
                          <a:effectLst/>
                          <a:uLnTx/>
                          <a:uFillTx/>
                          <a:latin typeface="+mn-lt"/>
                          <a:ea typeface="+mn-ea"/>
                          <a:cs typeface="+mn-cs"/>
                        </a:rPr>
                        <a:t>
Ahora cobran por las tarjetas que eran antes gratis, pues tendremos que ir pensando en otros bancos, tipo ING.
La avaricia rompe el saco.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 07:44:54</a:t>
                      </a:r>
                    </a:p>
                  </a:txBody>
                  <a:tcPr/>
                </a:tc>
                <a:extLst>
                  <a:ext uri="{0D108BD9-81ED-4DB2-BD59-A6C34878D82A}">
                    <a16:rowId xmlns:a16="http://schemas.microsoft.com/office/drawing/2014/main" val="3297755626"/>
                  </a:ext>
                </a:extLst>
              </a:tr>
            </a:tbl>
          </a:graphicData>
        </a:graphic>
      </p:graphicFrame>
      <p:sp>
        <p:nvSpPr>
          <p:cNvPr id="4" name="Text Placeholder 3">
            <a:extLst>
              <a:ext uri="{FF2B5EF4-FFF2-40B4-BE49-F238E27FC236}">
                <a16:creationId xmlns:a16="http://schemas.microsoft.com/office/drawing/2014/main" id="{F326D70B-1C84-45D4-8B03-01BDAE42E16A}"/>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2943440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69EC7-E121-4937-A64A-2E046679034E}"/>
              </a:ext>
            </a:extLst>
          </p:cNvPr>
          <p:cNvSpPr>
            <a:spLocks noGrp="1"/>
          </p:cNvSpPr>
          <p:nvPr>
            <p:ph type="title"/>
          </p:nvPr>
        </p:nvSpPr>
        <p:spPr/>
        <p:txBody>
          <a:bodyPr/>
          <a:lstStyle/>
          <a:p>
            <a:r>
              <a:rPr lang="en-US"/>
              <a:t>Facebook User Posts Table - 9 of 9</a:t>
            </a:r>
          </a:p>
        </p:txBody>
      </p:sp>
      <p:graphicFrame>
        <p:nvGraphicFramePr>
          <p:cNvPr id="5" name="Table Placeholder 4">
            <a:extLst>
              <a:ext uri="{FF2B5EF4-FFF2-40B4-BE49-F238E27FC236}">
                <a16:creationId xmlns:a16="http://schemas.microsoft.com/office/drawing/2014/main" id="{91A62937-E821-4BB3-8343-1603174F3EE6}"/>
              </a:ext>
            </a:extLst>
          </p:cNvPr>
          <p:cNvGraphicFramePr>
            <a:graphicFrameLocks noGrp="1"/>
          </p:cNvGraphicFramePr>
          <p:nvPr>
            <p:ph type="tbl" sz="quarter" idx="13"/>
            <p:extLst>
              <p:ext uri="{D42A27DB-BD31-4B8C-83A1-F6EECF244321}">
                <p14:modId xmlns:p14="http://schemas.microsoft.com/office/powerpoint/2010/main" val="260134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5621740"/>
                    </a:ext>
                  </a:extLst>
                </a:gridCol>
                <a:gridCol w="822960">
                  <a:extLst>
                    <a:ext uri="{9D8B030D-6E8A-4147-A177-3AD203B41FA5}">
                      <a16:colId xmlns:a16="http://schemas.microsoft.com/office/drawing/2014/main" val="2459058637"/>
                    </a:ext>
                  </a:extLst>
                </a:gridCol>
                <a:gridCol w="822960">
                  <a:extLst>
                    <a:ext uri="{9D8B030D-6E8A-4147-A177-3AD203B41FA5}">
                      <a16:colId xmlns:a16="http://schemas.microsoft.com/office/drawing/2014/main" val="3344627591"/>
                    </a:ext>
                  </a:extLst>
                </a:gridCol>
                <a:gridCol w="822960">
                  <a:extLst>
                    <a:ext uri="{9D8B030D-6E8A-4147-A177-3AD203B41FA5}">
                      <a16:colId xmlns:a16="http://schemas.microsoft.com/office/drawing/2014/main" val="2453026455"/>
                    </a:ext>
                  </a:extLst>
                </a:gridCol>
                <a:gridCol w="822960">
                  <a:extLst>
                    <a:ext uri="{9D8B030D-6E8A-4147-A177-3AD203B41FA5}">
                      <a16:colId xmlns:a16="http://schemas.microsoft.com/office/drawing/2014/main" val="2415824845"/>
                    </a:ext>
                  </a:extLst>
                </a:gridCol>
                <a:gridCol w="822960">
                  <a:extLst>
                    <a:ext uri="{9D8B030D-6E8A-4147-A177-3AD203B41FA5}">
                      <a16:colId xmlns:a16="http://schemas.microsoft.com/office/drawing/2014/main" val="3395320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5323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- 2018-02-06 11:35:15</a:t>
                      </a:r>
                      <a:r>
                        <a:rPr kumimoji="0" lang="es-ES" sz="1000" b="0" i="0" u="none" strike="noStrike" kern="1200" cap="none" spc="0" normalizeH="0" baseline="0" noProof="0">
                          <a:ln>
                            <a:noFill/>
                          </a:ln>
                          <a:solidFill>
                            <a:prstClr val="black"/>
                          </a:solidFill>
                          <a:effectLst/>
                          <a:uLnTx/>
                          <a:uFillTx/>
                          <a:latin typeface="+mn-lt"/>
                          <a:ea typeface="+mn-ea"/>
                          <a:cs typeface="+mn-cs"/>
                        </a:rPr>
                        <a:t>
Quería saber por qué si retrasan un envío de documentación (eso me indicaron en MRW que había sucedido) no lo comunican. 
Tenía desde la semana pasada estipulada entrega en la mañana de hoy, de 9:00 a 14:00. 
Esperando me quedé toda la mañana, sin moverme de casa. 
A las 14:08 recibo una llamada de MRW para entregar mañana. Ellos se libran de culpa, dicen que ING les ha hecho llegar la documentación hoy. 
Naturalmente, les pido que lo rehúsen. Aquí no hay formalidad.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14:32:15</a:t>
                      </a:r>
                    </a:p>
                  </a:txBody>
                  <a:tcPr/>
                </a:tc>
                <a:extLst>
                  <a:ext uri="{0D108BD9-81ED-4DB2-BD59-A6C34878D82A}">
                    <a16:rowId xmlns:a16="http://schemas.microsoft.com/office/drawing/2014/main" val="121705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Angel Angel Angel - 2018-02-06 09:54:48</a:t>
                      </a:r>
                      <a:r>
                        <a:rPr kumimoji="0" lang="es-ES" sz="1000" b="0" i="0" u="none" strike="noStrike" kern="1200" cap="none" spc="0" normalizeH="0" baseline="0" noProof="0">
                          <a:ln>
                            <a:noFill/>
                          </a:ln>
                          <a:solidFill>
                            <a:prstClr val="black"/>
                          </a:solidFill>
                          <a:effectLst/>
                          <a:uLnTx/>
                          <a:uFillTx/>
                          <a:latin typeface="+mn-lt"/>
                          <a:ea typeface="+mn-ea"/>
                          <a:cs typeface="+mn-cs"/>
                        </a:rPr>
                        <a:t>
Y así es como recibo un sobre con una clave personal de acceso a la banca online. Completamente abierto. No abierto después del envío, si no nunca cerrado.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10:10:04</a:t>
                      </a:r>
                    </a:p>
                  </a:txBody>
                  <a:tcPr/>
                </a:tc>
                <a:extLst>
                  <a:ext uri="{0D108BD9-81ED-4DB2-BD59-A6C34878D82A}">
                    <a16:rowId xmlns:a16="http://schemas.microsoft.com/office/drawing/2014/main" val="718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Carolina Gracia - 2018-02-06 08:52:13</a:t>
                      </a:r>
                      <a:r>
                        <a:rPr kumimoji="0" lang="es-ES" sz="1000" b="0" i="0" u="none" strike="noStrike" kern="1200" cap="none" spc="0" normalizeH="0" baseline="0" noProof="0">
                          <a:ln>
                            <a:noFill/>
                          </a:ln>
                          <a:solidFill>
                            <a:prstClr val="black"/>
                          </a:solidFill>
                          <a:effectLst/>
                          <a:uLnTx/>
                          <a:uFillTx/>
                          <a:latin typeface="+mn-lt"/>
                          <a:ea typeface="+mn-ea"/>
                          <a:cs typeface="+mn-cs"/>
                        </a:rPr>
                        <a:t>
Buenos dias. Quería saber qué sucede con los cajeros automáticos de Las Rozas, no funciona ninguno para ingreso de dinero. He llamado atención al cliente y me cortan la llamada. Cuándo se solucionará esto?.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09:28:47</a:t>
                      </a:r>
                    </a:p>
                  </a:txBody>
                  <a:tcPr/>
                </a:tc>
                <a:extLst>
                  <a:ext uri="{0D108BD9-81ED-4DB2-BD59-A6C34878D82A}">
                    <a16:rowId xmlns:a16="http://schemas.microsoft.com/office/drawing/2014/main" val="137760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 - 2018-02-06 07:52:49</a:t>
                      </a:r>
                      <a:r>
                        <a:rPr kumimoji="0" lang="es-ES" sz="1000" b="0" i="0" u="none" strike="noStrike" kern="1200" cap="none" spc="0" normalizeH="0" baseline="0" noProof="0">
                          <a:ln>
                            <a:noFill/>
                          </a:ln>
                          <a:solidFill>
                            <a:prstClr val="black"/>
                          </a:solidFill>
                          <a:effectLst/>
                          <a:uLnTx/>
                          <a:uFillTx/>
                          <a:latin typeface="+mn-lt"/>
                          <a:ea typeface="+mn-ea"/>
                          <a:cs typeface="+mn-cs"/>
                        </a:rPr>
                        <a:t>
Mucha Digilosofia pero llevo más de una hora esperando que me atiendan en la caja del Banco Santander de  mientras veo como los trabajadores teniendo la sala llena se van.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07:59:02</a:t>
                      </a:r>
                    </a:p>
                  </a:txBody>
                  <a:tcPr/>
                </a:tc>
                <a:extLst>
                  <a:ext uri="{0D108BD9-81ED-4DB2-BD59-A6C34878D82A}">
                    <a16:rowId xmlns:a16="http://schemas.microsoft.com/office/drawing/2014/main" val="1752282547"/>
                  </a:ext>
                </a:extLst>
              </a:tr>
            </a:tbl>
          </a:graphicData>
        </a:graphic>
      </p:graphicFrame>
      <p:sp>
        <p:nvSpPr>
          <p:cNvPr id="4" name="Text Placeholder 3">
            <a:extLst>
              <a:ext uri="{FF2B5EF4-FFF2-40B4-BE49-F238E27FC236}">
                <a16:creationId xmlns:a16="http://schemas.microsoft.com/office/drawing/2014/main" id="{54D5848B-DD93-49C5-9FBF-1FDEA7A51C3B}"/>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868345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F4C7E-DD65-44F9-A28E-DF693218DF06}"/>
              </a:ext>
            </a:extLst>
          </p:cNvPr>
          <p:cNvSpPr>
            <a:spLocks noGrp="1"/>
          </p:cNvSpPr>
          <p:nvPr>
            <p:ph type="title"/>
          </p:nvPr>
        </p:nvSpPr>
        <p:spPr/>
        <p:txBody>
          <a:bodyPr/>
          <a:lstStyle/>
          <a:p>
            <a:r>
              <a:rPr lang="en-US"/>
              <a:t>Facebook Questions Table - 1 of 4</a:t>
            </a:r>
          </a:p>
        </p:txBody>
      </p:sp>
      <p:graphicFrame>
        <p:nvGraphicFramePr>
          <p:cNvPr id="5" name="Table Placeholder 4">
            <a:extLst>
              <a:ext uri="{FF2B5EF4-FFF2-40B4-BE49-F238E27FC236}">
                <a16:creationId xmlns:a16="http://schemas.microsoft.com/office/drawing/2014/main" id="{60367948-BD33-495C-9BD1-CBD228674F8D}"/>
              </a:ext>
            </a:extLst>
          </p:cNvPr>
          <p:cNvGraphicFramePr>
            <a:graphicFrameLocks noGrp="1"/>
          </p:cNvGraphicFramePr>
          <p:nvPr>
            <p:ph type="tbl" sz="quarter" idx="13"/>
            <p:extLst>
              <p:ext uri="{D42A27DB-BD31-4B8C-83A1-F6EECF244321}">
                <p14:modId xmlns:p14="http://schemas.microsoft.com/office/powerpoint/2010/main" val="64565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6174569"/>
                    </a:ext>
                  </a:extLst>
                </a:gridCol>
                <a:gridCol w="1645920">
                  <a:extLst>
                    <a:ext uri="{9D8B030D-6E8A-4147-A177-3AD203B41FA5}">
                      <a16:colId xmlns:a16="http://schemas.microsoft.com/office/drawing/2014/main" val="171170338"/>
                    </a:ext>
                  </a:extLst>
                </a:gridCol>
                <a:gridCol w="822960">
                  <a:extLst>
                    <a:ext uri="{9D8B030D-6E8A-4147-A177-3AD203B41FA5}">
                      <a16:colId xmlns:a16="http://schemas.microsoft.com/office/drawing/2014/main" val="1872884976"/>
                    </a:ext>
                  </a:extLst>
                </a:gridCol>
                <a:gridCol w="822960">
                  <a:extLst>
                    <a:ext uri="{9D8B030D-6E8A-4147-A177-3AD203B41FA5}">
                      <a16:colId xmlns:a16="http://schemas.microsoft.com/office/drawing/2014/main" val="257636707"/>
                    </a:ext>
                  </a:extLst>
                </a:gridCol>
                <a:gridCol w="822960">
                  <a:extLst>
                    <a:ext uri="{9D8B030D-6E8A-4147-A177-3AD203B41FA5}">
                      <a16:colId xmlns:a16="http://schemas.microsoft.com/office/drawing/2014/main" val="41664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2218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bankinter</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- 2018-02-19 17:39:15</a:t>
                      </a:r>
                      <a:r>
                        <a:rPr kumimoji="0" lang="es-ES" sz="1000" b="0" i="0" u="none" strike="noStrike" kern="1200" cap="none" spc="0" normalizeH="0" baseline="0" noProof="0">
                          <a:ln>
                            <a:noFill/>
                          </a:ln>
                          <a:solidFill>
                            <a:prstClr val="black"/>
                          </a:solidFill>
                          <a:effectLst/>
                          <a:uLnTx/>
                          <a:uFillTx/>
                          <a:latin typeface="+mn-lt"/>
                          <a:ea typeface="+mn-ea"/>
                          <a:cs typeface="+mn-cs"/>
                        </a:rPr>
                        <a:t>
Buenas noches. ¿Me pueden informar sobre el tiempo de espera de respuesta a una reclamación interpuesta a finales de año 2017, enviada por correo certificado y con acuse de recibo? Y sobre todo conocer si van a contestar o no, ya que no me parece de recibo tanta demora.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 05:39:42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45563112"/>
                  </a:ext>
                </a:extLst>
              </a:tr>
            </a:tbl>
          </a:graphicData>
        </a:graphic>
      </p:graphicFrame>
      <p:sp>
        <p:nvSpPr>
          <p:cNvPr id="4" name="Text Placeholder 3">
            <a:extLst>
              <a:ext uri="{FF2B5EF4-FFF2-40B4-BE49-F238E27FC236}">
                <a16:creationId xmlns:a16="http://schemas.microsoft.com/office/drawing/2014/main" id="{E893DA14-7554-42A9-BB94-E736042B4727}"/>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724150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B1230-DDE5-4D52-9793-954460075DDE}"/>
              </a:ext>
            </a:extLst>
          </p:cNvPr>
          <p:cNvSpPr>
            <a:spLocks noGrp="1"/>
          </p:cNvSpPr>
          <p:nvPr>
            <p:ph type="title"/>
          </p:nvPr>
        </p:nvSpPr>
        <p:spPr/>
        <p:txBody>
          <a:bodyPr/>
          <a:lstStyle/>
          <a:p>
            <a:r>
              <a:rPr lang="en-US"/>
              <a:t>Facebook Questions Table - 2 of 4</a:t>
            </a:r>
          </a:p>
        </p:txBody>
      </p:sp>
      <p:graphicFrame>
        <p:nvGraphicFramePr>
          <p:cNvPr id="5" name="Table Placeholder 4">
            <a:extLst>
              <a:ext uri="{FF2B5EF4-FFF2-40B4-BE49-F238E27FC236}">
                <a16:creationId xmlns:a16="http://schemas.microsoft.com/office/drawing/2014/main" id="{4B92EF91-13A0-480F-ABE5-5875492F7BBA}"/>
              </a:ext>
            </a:extLst>
          </p:cNvPr>
          <p:cNvGraphicFramePr>
            <a:graphicFrameLocks noGrp="1"/>
          </p:cNvGraphicFramePr>
          <p:nvPr>
            <p:ph type="tbl" sz="quarter" idx="13"/>
            <p:extLst>
              <p:ext uri="{D42A27DB-BD31-4B8C-83A1-F6EECF244321}">
                <p14:modId xmlns:p14="http://schemas.microsoft.com/office/powerpoint/2010/main" val="73829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48963190"/>
                    </a:ext>
                  </a:extLst>
                </a:gridCol>
                <a:gridCol w="1645920">
                  <a:extLst>
                    <a:ext uri="{9D8B030D-6E8A-4147-A177-3AD203B41FA5}">
                      <a16:colId xmlns:a16="http://schemas.microsoft.com/office/drawing/2014/main" val="589539702"/>
                    </a:ext>
                  </a:extLst>
                </a:gridCol>
                <a:gridCol w="822960">
                  <a:extLst>
                    <a:ext uri="{9D8B030D-6E8A-4147-A177-3AD203B41FA5}">
                      <a16:colId xmlns:a16="http://schemas.microsoft.com/office/drawing/2014/main" val="671120313"/>
                    </a:ext>
                  </a:extLst>
                </a:gridCol>
                <a:gridCol w="822960">
                  <a:extLst>
                    <a:ext uri="{9D8B030D-6E8A-4147-A177-3AD203B41FA5}">
                      <a16:colId xmlns:a16="http://schemas.microsoft.com/office/drawing/2014/main" val="1125140241"/>
                    </a:ext>
                  </a:extLst>
                </a:gridCol>
                <a:gridCol w="822960">
                  <a:extLst>
                    <a:ext uri="{9D8B030D-6E8A-4147-A177-3AD203B41FA5}">
                      <a16:colId xmlns:a16="http://schemas.microsoft.com/office/drawing/2014/main" val="331487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8950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- 2018-02-16 14:13:19</a:t>
                      </a:r>
                      <a:r>
                        <a:rPr kumimoji="0" lang="es-ES" sz="1000" b="0" i="0" u="none" strike="noStrike" kern="1200" cap="none" spc="0" normalizeH="0" baseline="0" noProof="0">
                          <a:ln>
                            <a:noFill/>
                          </a:ln>
                          <a:solidFill>
                            <a:prstClr val="black"/>
                          </a:solidFill>
                          <a:effectLst/>
                          <a:uLnTx/>
                          <a:uFillTx/>
                          <a:latin typeface="+mn-lt"/>
                          <a:ea typeface="+mn-ea"/>
                          <a:cs typeface="+mn-cs"/>
                        </a:rPr>
                        <a:t>
SIGUIENDO LOS CONSEJOS DEL DIRECTOR DE UNA OFICINA DE OTRA ENTIDAD LES NOTIFICÓ PÚBLICAMENTE YA QUE HACEN CASO OMISO A MIS PETICIONES PRIVADAS QUE QUIERO CANCELAR MIS TARJETAS POR FRAUDE DENUNCIADO DEBIDAMENTE. NO POR ROBO, NO POR PERDIDA, NO POR DETERIORO...
NO AUTORIZADOS CARGOS EN MI CUENTA, NO AUTORIZADOS CARGOS FRAUDELENTOS EN MIS TARJETAS. NO QUIERO TARJETAS HASTA QUE NO RESUELVAN MI INCIDENCIA.
TAMPOCO LAS QUIERO APAGAR LES REPITO QUE LAS QUIERO CANCELAR / CERRAR / NO QUIERO TARJETAS PARA QUE ASÍ NO PUEDAN USTEDES DECIR QUE NO HE MANIFESTADO CALARAMENTE MI DESISTIMIENTO DE TODO CARGOS EN MIS TARJETAS....
"..... ING podrá rechazar las órdenes de pago en el supuesto de que existan indicios de fraude o 
blanqueo de capitales, así como en los casos en que las mismas no cumplan las condiciones 
requeridas, no contengan información suficiente, sean erróneas o no exista saldo suficiente para 
ejecutarlas...."
NO QUIERO CARGOS EN MI CUENTA.... NO DEBERÍA DE HABERLOS PUESTO QUE YA 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6314102"/>
                  </a:ext>
                </a:extLst>
              </a:tr>
            </a:tbl>
          </a:graphicData>
        </a:graphic>
      </p:graphicFrame>
      <p:sp>
        <p:nvSpPr>
          <p:cNvPr id="4" name="Text Placeholder 3">
            <a:extLst>
              <a:ext uri="{FF2B5EF4-FFF2-40B4-BE49-F238E27FC236}">
                <a16:creationId xmlns:a16="http://schemas.microsoft.com/office/drawing/2014/main" id="{DCA6CB92-5EA6-4A85-A74E-AA426598BD48}"/>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4118422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57C5F-0683-4B75-8A3B-CF5770773290}"/>
              </a:ext>
            </a:extLst>
          </p:cNvPr>
          <p:cNvSpPr>
            <a:spLocks noGrp="1"/>
          </p:cNvSpPr>
          <p:nvPr>
            <p:ph type="title"/>
          </p:nvPr>
        </p:nvSpPr>
        <p:spPr/>
        <p:txBody>
          <a:bodyPr/>
          <a:lstStyle/>
          <a:p>
            <a:r>
              <a:rPr lang="en-US"/>
              <a:t>Facebook Questions Table - 3 of 4</a:t>
            </a:r>
          </a:p>
        </p:txBody>
      </p:sp>
      <p:graphicFrame>
        <p:nvGraphicFramePr>
          <p:cNvPr id="5" name="Table Placeholder 4">
            <a:extLst>
              <a:ext uri="{FF2B5EF4-FFF2-40B4-BE49-F238E27FC236}">
                <a16:creationId xmlns:a16="http://schemas.microsoft.com/office/drawing/2014/main" id="{3A5ECB36-675E-4B27-8C05-97B43B3B692E}"/>
              </a:ext>
            </a:extLst>
          </p:cNvPr>
          <p:cNvGraphicFramePr>
            <a:graphicFrameLocks noGrp="1"/>
          </p:cNvGraphicFramePr>
          <p:nvPr>
            <p:ph type="tbl" sz="quarter" idx="13"/>
            <p:extLst>
              <p:ext uri="{D42A27DB-BD31-4B8C-83A1-F6EECF244321}">
                <p14:modId xmlns:p14="http://schemas.microsoft.com/office/powerpoint/2010/main" val="240954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9178346"/>
                    </a:ext>
                  </a:extLst>
                </a:gridCol>
                <a:gridCol w="1645920">
                  <a:extLst>
                    <a:ext uri="{9D8B030D-6E8A-4147-A177-3AD203B41FA5}">
                      <a16:colId xmlns:a16="http://schemas.microsoft.com/office/drawing/2014/main" val="2420628908"/>
                    </a:ext>
                  </a:extLst>
                </a:gridCol>
                <a:gridCol w="822960">
                  <a:extLst>
                    <a:ext uri="{9D8B030D-6E8A-4147-A177-3AD203B41FA5}">
                      <a16:colId xmlns:a16="http://schemas.microsoft.com/office/drawing/2014/main" val="2257849221"/>
                    </a:ext>
                  </a:extLst>
                </a:gridCol>
                <a:gridCol w="822960">
                  <a:extLst>
                    <a:ext uri="{9D8B030D-6E8A-4147-A177-3AD203B41FA5}">
                      <a16:colId xmlns:a16="http://schemas.microsoft.com/office/drawing/2014/main" val="552914699"/>
                    </a:ext>
                  </a:extLst>
                </a:gridCol>
                <a:gridCol w="822960">
                  <a:extLst>
                    <a:ext uri="{9D8B030D-6E8A-4147-A177-3AD203B41FA5}">
                      <a16:colId xmlns:a16="http://schemas.microsoft.com/office/drawing/2014/main" val="33186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77485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ING España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- 2018-02-15 14:37:25</a:t>
                      </a:r>
                      <a:r>
                        <a:rPr kumimoji="0" lang="en-US" sz="1000" b="0" i="0" u="none" strike="noStrike" kern="1200" cap="none" spc="0" normalizeH="0" baseline="0" noProof="0">
                          <a:ln>
                            <a:noFill/>
                          </a:ln>
                          <a:solidFill>
                            <a:prstClr val="black"/>
                          </a:solidFill>
                          <a:effectLst/>
                          <a:uLnTx/>
                          <a:uFillTx/>
                          <a:latin typeface="+mn-lt"/>
                          <a:ea typeface="+mn-ea"/>
                          <a:cs typeface="+mn-cs"/>
                        </a:rPr>
                        <a:t>
¿Vosotros no vais a tener Apple 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731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- 2018-02-07 10:22:03</a:t>
                      </a:r>
                      <a:r>
                        <a:rPr kumimoji="0" lang="es-ES" sz="1000" b="0" i="0" u="none" strike="noStrike" kern="1200" cap="none" spc="0" normalizeH="0" baseline="0" noProof="0">
                          <a:ln>
                            <a:noFill/>
                          </a:ln>
                          <a:solidFill>
                            <a:prstClr val="black"/>
                          </a:solidFill>
                          <a:effectLst/>
                          <a:uLnTx/>
                          <a:uFillTx/>
                          <a:latin typeface="+mn-lt"/>
                          <a:ea typeface="+mn-ea"/>
                          <a:cs typeface="+mn-cs"/>
                        </a:rPr>
                        <a:t>
El próximo día 14 comienzan a funcionar en España las transacciones instantáneas. ¿Podéis confirmar si ING estará integrado en el sistema, y a qué nivel (como emisor, como receptor o ambos)?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 11:28:56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747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Carolina Gracia - 2018-02-06 07:52:13</a:t>
                      </a:r>
                      <a:r>
                        <a:rPr kumimoji="0" lang="es-ES" sz="1000" b="0" i="0" u="none" strike="noStrike" kern="1200" cap="none" spc="0" normalizeH="0" baseline="0" noProof="0">
                          <a:ln>
                            <a:noFill/>
                          </a:ln>
                          <a:solidFill>
                            <a:prstClr val="black"/>
                          </a:solidFill>
                          <a:effectLst/>
                          <a:uLnTx/>
                          <a:uFillTx/>
                          <a:latin typeface="+mn-lt"/>
                          <a:ea typeface="+mn-ea"/>
                          <a:cs typeface="+mn-cs"/>
                        </a:rPr>
                        <a:t>
Buenos dias. Quería saber qué sucede con los cajeros automáticos de Las Rozas, no funciona ninguno para ingreso de dinero. He llamado atención al cliente y me cortan la llamada. Cuándo se solucionará esto?.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08:28:47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258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Santander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Krlos Ebia Kolins - 2018-02-01 07:35:49</a:t>
                      </a:r>
                      <a:r>
                        <a:rPr kumimoji="0" lang="es-ES" sz="1000" b="0" i="0" u="none" strike="noStrike" kern="1200" cap="none" spc="0" normalizeH="0" baseline="0" noProof="0">
                          <a:ln>
                            <a:noFill/>
                          </a:ln>
                          <a:solidFill>
                            <a:prstClr val="black"/>
                          </a:solidFill>
                          <a:effectLst/>
                          <a:uLnTx/>
                          <a:uFillTx/>
                          <a:latin typeface="+mn-lt"/>
                          <a:ea typeface="+mn-ea"/>
                          <a:cs typeface="+mn-cs"/>
                        </a:rPr>
                        <a:t>
Una duda... El Banco Santander es un gran banco, que está presente en varios paises... Sin embargo, cuando voy a sacar dinero desde un cajero Santander en Brasil, ¿Por qué no me acepta la tarjeta, y tengo que sacarlo desde el cajero de otro banco (que sí funciona aunque obviamente, pagando la comisión)?
Si el banco se vende como internacional... no se debería permitir sacar dinero desde cualquier cajero Santander, independientemente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07:42:21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9169013"/>
                  </a:ext>
                </a:extLst>
              </a:tr>
            </a:tbl>
          </a:graphicData>
        </a:graphic>
      </p:graphicFrame>
      <p:sp>
        <p:nvSpPr>
          <p:cNvPr id="4" name="Text Placeholder 3">
            <a:extLst>
              <a:ext uri="{FF2B5EF4-FFF2-40B4-BE49-F238E27FC236}">
                <a16:creationId xmlns:a16="http://schemas.microsoft.com/office/drawing/2014/main" id="{C1ADAAEE-30ED-435E-B996-FDA6B62FC2BA}"/>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2414719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FCD04-7EB1-45BF-9011-65DD85621A3D}"/>
              </a:ext>
            </a:extLst>
          </p:cNvPr>
          <p:cNvSpPr>
            <a:spLocks noGrp="1"/>
          </p:cNvSpPr>
          <p:nvPr>
            <p:ph type="title"/>
          </p:nvPr>
        </p:nvSpPr>
        <p:spPr/>
        <p:txBody>
          <a:bodyPr/>
          <a:lstStyle/>
          <a:p>
            <a:r>
              <a:rPr lang="en-US"/>
              <a:t>Facebook Questions Table - 4 of 4</a:t>
            </a:r>
          </a:p>
        </p:txBody>
      </p:sp>
      <p:graphicFrame>
        <p:nvGraphicFramePr>
          <p:cNvPr id="5" name="Table Placeholder 4">
            <a:extLst>
              <a:ext uri="{FF2B5EF4-FFF2-40B4-BE49-F238E27FC236}">
                <a16:creationId xmlns:a16="http://schemas.microsoft.com/office/drawing/2014/main" id="{7887A7BB-872E-4A2A-875B-00DE92890F66}"/>
              </a:ext>
            </a:extLst>
          </p:cNvPr>
          <p:cNvGraphicFramePr>
            <a:graphicFrameLocks noGrp="1"/>
          </p:cNvGraphicFramePr>
          <p:nvPr>
            <p:ph type="tbl" sz="quarter" idx="13"/>
            <p:extLst>
              <p:ext uri="{D42A27DB-BD31-4B8C-83A1-F6EECF244321}">
                <p14:modId xmlns:p14="http://schemas.microsoft.com/office/powerpoint/2010/main" val="220878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9782413"/>
                    </a:ext>
                  </a:extLst>
                </a:gridCol>
                <a:gridCol w="1645920">
                  <a:extLst>
                    <a:ext uri="{9D8B030D-6E8A-4147-A177-3AD203B41FA5}">
                      <a16:colId xmlns:a16="http://schemas.microsoft.com/office/drawing/2014/main" val="4042496347"/>
                    </a:ext>
                  </a:extLst>
                </a:gridCol>
                <a:gridCol w="822960">
                  <a:extLst>
                    <a:ext uri="{9D8B030D-6E8A-4147-A177-3AD203B41FA5}">
                      <a16:colId xmlns:a16="http://schemas.microsoft.com/office/drawing/2014/main" val="4263129286"/>
                    </a:ext>
                  </a:extLst>
                </a:gridCol>
                <a:gridCol w="822960">
                  <a:extLst>
                    <a:ext uri="{9D8B030D-6E8A-4147-A177-3AD203B41FA5}">
                      <a16:colId xmlns:a16="http://schemas.microsoft.com/office/drawing/2014/main" val="2518373415"/>
                    </a:ext>
                  </a:extLst>
                </a:gridCol>
                <a:gridCol w="822960">
                  <a:extLst>
                    <a:ext uri="{9D8B030D-6E8A-4147-A177-3AD203B41FA5}">
                      <a16:colId xmlns:a16="http://schemas.microsoft.com/office/drawing/2014/main" val="1230919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2999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David Vera Mongil - 2018-02-01 05:37:36</a:t>
                      </a:r>
                      <a:r>
                        <a:rPr kumimoji="0" lang="es-ES" sz="1000" b="0" i="0" u="none" strike="noStrike" kern="1200" cap="none" spc="0" normalizeH="0" baseline="0" noProof="0">
                          <a:ln>
                            <a:noFill/>
                          </a:ln>
                          <a:solidFill>
                            <a:prstClr val="black"/>
                          </a:solidFill>
                          <a:effectLst/>
                          <a:uLnTx/>
                          <a:uFillTx/>
                          <a:latin typeface="+mn-lt"/>
                          <a:ea typeface="+mn-ea"/>
                          <a:cs typeface="+mn-cs"/>
                        </a:rPr>
                        <a:t>
Los problemas siempre a principios o a finales de mes, con lo que eso conlleva... ¡Ya os vale! ¡Y no pongáis en la aplicación labores de mantenimiento, que no es verdad! ¿Es que no aprendisteis de la otra vez que os pasó lo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739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Javier Soaz - 2018-02-01 04:08:31</a:t>
                      </a:r>
                      <a:r>
                        <a:rPr kumimoji="0" lang="es-ES" sz="1000" b="0" i="0" u="none" strike="noStrike" kern="1200" cap="none" spc="0" normalizeH="0" baseline="0" noProof="0">
                          <a:ln>
                            <a:noFill/>
                          </a:ln>
                          <a:solidFill>
                            <a:prstClr val="black"/>
                          </a:solidFill>
                          <a:effectLst/>
                          <a:uLnTx/>
                          <a:uFillTx/>
                          <a:latin typeface="+mn-lt"/>
                          <a:ea typeface="+mn-ea"/>
                          <a:cs typeface="+mn-cs"/>
                        </a:rPr>
                        <a:t>
cuando abri mi cuenta de autonomo me prometieron 50 euros de promo y ya despues de 8 meses aun los espero , cual es el engaño?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09:12:27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847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Javier Soaz - 2018-02-01 04:01:39</a:t>
                      </a:r>
                      <a:r>
                        <a:rPr kumimoji="0" lang="es-ES" sz="1000" b="0" i="0" u="none" strike="noStrike" kern="1200" cap="none" spc="0" normalizeH="0" baseline="0" noProof="0">
                          <a:ln>
                            <a:noFill/>
                          </a:ln>
                          <a:solidFill>
                            <a:prstClr val="black"/>
                          </a:solidFill>
                          <a:effectLst/>
                          <a:uLnTx/>
                          <a:uFillTx/>
                          <a:latin typeface="+mn-lt"/>
                          <a:ea typeface="+mn-ea"/>
                          <a:cs typeface="+mn-cs"/>
                        </a:rPr>
                        <a:t>
hola que pasa con la pagina del banco intento entrar hace buen tiempo y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451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ING España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Alicia Sanchez - 2018-02-01 03:51:22</a:t>
                      </a:r>
                      <a:r>
                        <a:rPr kumimoji="0" lang="es-ES" sz="1000" b="0" i="0" u="none" strike="noStrike" kern="1200" cap="none" spc="0" normalizeH="0" baseline="0" noProof="0">
                          <a:ln>
                            <a:noFill/>
                          </a:ln>
                          <a:solidFill>
                            <a:prstClr val="black"/>
                          </a:solidFill>
                          <a:effectLst/>
                          <a:uLnTx/>
                          <a:uFillTx/>
                          <a:latin typeface="+mn-lt"/>
                          <a:ea typeface="+mn-ea"/>
                          <a:cs typeface="+mn-cs"/>
                        </a:rPr>
                        <a:t>
En serio otra vez la web caída un día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15038732"/>
                  </a:ext>
                </a:extLst>
              </a:tr>
            </a:tbl>
          </a:graphicData>
        </a:graphic>
      </p:graphicFrame>
      <p:sp>
        <p:nvSpPr>
          <p:cNvPr id="4" name="Text Placeholder 3">
            <a:extLst>
              <a:ext uri="{FF2B5EF4-FFF2-40B4-BE49-F238E27FC236}">
                <a16:creationId xmlns:a16="http://schemas.microsoft.com/office/drawing/2014/main" id="{224796E3-5A53-49F5-854C-BBF875E3882E}"/>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8882506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E686A-C03C-42FA-B984-DF9BD3261EC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9E77C12-DAE4-412E-99C0-FC54637E8761}"/>
              </a:ext>
            </a:extLst>
          </p:cNvPr>
          <p:cNvGraphicFramePr>
            <a:graphicFrameLocks noGrp="1"/>
          </p:cNvGraphicFramePr>
          <p:nvPr>
            <p:ph type="chart" sz="quarter" idx="13"/>
            <p:extLst>
              <p:ext uri="{D42A27DB-BD31-4B8C-83A1-F6EECF244321}">
                <p14:modId xmlns:p14="http://schemas.microsoft.com/office/powerpoint/2010/main" val="20442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0282A3-1A37-4445-9F59-EC04359C0692}"/>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1D311194-AB7B-4378-BE58-EE09B3406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8104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3E5FE-E1A4-46C6-A631-462BBFC88636}"/>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CEC580BF-28A7-4D69-AB77-1BCCB1ECE066}"/>
              </a:ext>
            </a:extLst>
          </p:cNvPr>
          <p:cNvGraphicFramePr>
            <a:graphicFrameLocks noGrp="1"/>
          </p:cNvGraphicFramePr>
          <p:nvPr>
            <p:ph type="tbl" sz="quarter" idx="13"/>
            <p:extLst>
              <p:ext uri="{D42A27DB-BD31-4B8C-83A1-F6EECF244321}">
                <p14:modId xmlns:p14="http://schemas.microsoft.com/office/powerpoint/2010/main" val="330679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948816"/>
                    </a:ext>
                  </a:extLst>
                </a:gridCol>
                <a:gridCol w="1234440">
                  <a:extLst>
                    <a:ext uri="{9D8B030D-6E8A-4147-A177-3AD203B41FA5}">
                      <a16:colId xmlns:a16="http://schemas.microsoft.com/office/drawing/2014/main" val="3709459028"/>
                    </a:ext>
                  </a:extLst>
                </a:gridCol>
                <a:gridCol w="1234440">
                  <a:extLst>
                    <a:ext uri="{9D8B030D-6E8A-4147-A177-3AD203B41FA5}">
                      <a16:colId xmlns:a16="http://schemas.microsoft.com/office/drawing/2014/main" val="1695064048"/>
                    </a:ext>
                  </a:extLst>
                </a:gridCol>
                <a:gridCol w="1234440">
                  <a:extLst>
                    <a:ext uri="{9D8B030D-6E8A-4147-A177-3AD203B41FA5}">
                      <a16:colId xmlns:a16="http://schemas.microsoft.com/office/drawing/2014/main" val="757810659"/>
                    </a:ext>
                  </a:extLst>
                </a:gridCol>
                <a:gridCol w="1234440">
                  <a:extLst>
                    <a:ext uri="{9D8B030D-6E8A-4147-A177-3AD203B41FA5}">
                      <a16:colId xmlns:a16="http://schemas.microsoft.com/office/drawing/2014/main" val="3187807764"/>
                    </a:ext>
                  </a:extLst>
                </a:gridCol>
                <a:gridCol w="1234440">
                  <a:extLst>
                    <a:ext uri="{9D8B030D-6E8A-4147-A177-3AD203B41FA5}">
                      <a16:colId xmlns:a16="http://schemas.microsoft.com/office/drawing/2014/main" val="209595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8112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#Netflix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02039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#IMEXMadrid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18394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#SanValentin2018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31617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#INGITP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5497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#ponteinprogress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5316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#EnNaranja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extLst>
                  <a:ext uri="{0D108BD9-81ED-4DB2-BD59-A6C34878D82A}">
                    <a16:rowId xmlns:a16="http://schemas.microsoft.com/office/drawing/2014/main" val="382359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#BigData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3496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09794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405212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#EligeBien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extLst>
                  <a:ext uri="{0D108BD9-81ED-4DB2-BD59-A6C34878D82A}">
                    <a16:rowId xmlns:a16="http://schemas.microsoft.com/office/drawing/2014/main" val="3188462125"/>
                  </a:ext>
                </a:extLst>
              </a:tr>
            </a:tbl>
          </a:graphicData>
        </a:graphic>
      </p:graphicFrame>
      <p:sp>
        <p:nvSpPr>
          <p:cNvPr id="4" name="Text Placeholder 3">
            <a:extLst>
              <a:ext uri="{FF2B5EF4-FFF2-40B4-BE49-F238E27FC236}">
                <a16:creationId xmlns:a16="http://schemas.microsoft.com/office/drawing/2014/main" id="{41850689-CFAC-4F55-85F6-89A9EB2D011A}"/>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26068171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14BD6-E30A-4248-BB74-6F1945A69B90}"/>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D69F2775-D658-4780-B1E9-3F081C933219}"/>
              </a:ext>
            </a:extLst>
          </p:cNvPr>
          <p:cNvGraphicFramePr>
            <a:graphicFrameLocks noGrp="1"/>
          </p:cNvGraphicFramePr>
          <p:nvPr>
            <p:ph type="tbl" sz="quarter" idx="13"/>
            <p:extLst>
              <p:ext uri="{D42A27DB-BD31-4B8C-83A1-F6EECF244321}">
                <p14:modId xmlns:p14="http://schemas.microsoft.com/office/powerpoint/2010/main" val="147759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7640035"/>
                    </a:ext>
                  </a:extLst>
                </a:gridCol>
                <a:gridCol w="1234440">
                  <a:extLst>
                    <a:ext uri="{9D8B030D-6E8A-4147-A177-3AD203B41FA5}">
                      <a16:colId xmlns:a16="http://schemas.microsoft.com/office/drawing/2014/main" val="608155369"/>
                    </a:ext>
                  </a:extLst>
                </a:gridCol>
                <a:gridCol w="1234440">
                  <a:extLst>
                    <a:ext uri="{9D8B030D-6E8A-4147-A177-3AD203B41FA5}">
                      <a16:colId xmlns:a16="http://schemas.microsoft.com/office/drawing/2014/main" val="14301500"/>
                    </a:ext>
                  </a:extLst>
                </a:gridCol>
                <a:gridCol w="1234440">
                  <a:extLst>
                    <a:ext uri="{9D8B030D-6E8A-4147-A177-3AD203B41FA5}">
                      <a16:colId xmlns:a16="http://schemas.microsoft.com/office/drawing/2014/main" val="2708697009"/>
                    </a:ext>
                  </a:extLst>
                </a:gridCol>
                <a:gridCol w="1234440">
                  <a:extLst>
                    <a:ext uri="{9D8B030D-6E8A-4147-A177-3AD203B41FA5}">
                      <a16:colId xmlns:a16="http://schemas.microsoft.com/office/drawing/2014/main" val="2932008420"/>
                    </a:ext>
                  </a:extLst>
                </a:gridCol>
                <a:gridCol w="1234440">
                  <a:extLst>
                    <a:ext uri="{9D8B030D-6E8A-4147-A177-3AD203B41FA5}">
                      <a16:colId xmlns:a16="http://schemas.microsoft.com/office/drawing/2014/main" val="2675610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3395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#fondodeinversión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78553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#inversión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extLst>
                  <a:ext uri="{0D108BD9-81ED-4DB2-BD59-A6C34878D82A}">
                    <a16:rowId xmlns:a16="http://schemas.microsoft.com/office/drawing/2014/main" val="321102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#rebajas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81806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#carnavales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7762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#FelizSanValentin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256487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#15febrero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15997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#DiaInternacionalDelCancerInfantil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289764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#fondos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08980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#invertir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411568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#BBVABabyPlanner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230.66666666667</a:t>
                      </a:r>
                    </a:p>
                  </a:txBody>
                  <a:tcPr/>
                </a:tc>
                <a:extLst>
                  <a:ext uri="{0D108BD9-81ED-4DB2-BD59-A6C34878D82A}">
                    <a16:rowId xmlns:a16="http://schemas.microsoft.com/office/drawing/2014/main" val="594031583"/>
                  </a:ext>
                </a:extLst>
              </a:tr>
            </a:tbl>
          </a:graphicData>
        </a:graphic>
      </p:graphicFrame>
      <p:sp>
        <p:nvSpPr>
          <p:cNvPr id="4" name="Text Placeholder 3">
            <a:extLst>
              <a:ext uri="{FF2B5EF4-FFF2-40B4-BE49-F238E27FC236}">
                <a16:creationId xmlns:a16="http://schemas.microsoft.com/office/drawing/2014/main" id="{AF0CAB5F-8B38-4638-A73D-0AB194958E49}"/>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256949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C166-8AC7-4736-9E89-A69486A8315D}"/>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62E90D08-A7AC-46F3-A040-D33330F36A1E}"/>
              </a:ext>
            </a:extLst>
          </p:cNvPr>
          <p:cNvGraphicFramePr>
            <a:graphicFrameLocks noGrp="1"/>
          </p:cNvGraphicFramePr>
          <p:nvPr>
            <p:ph type="tbl" sz="quarter" idx="13"/>
            <p:extLst>
              <p:ext uri="{D42A27DB-BD31-4B8C-83A1-F6EECF244321}">
                <p14:modId xmlns:p14="http://schemas.microsoft.com/office/powerpoint/2010/main" val="27631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1500539"/>
                    </a:ext>
                  </a:extLst>
                </a:gridCol>
                <a:gridCol w="1234440">
                  <a:extLst>
                    <a:ext uri="{9D8B030D-6E8A-4147-A177-3AD203B41FA5}">
                      <a16:colId xmlns:a16="http://schemas.microsoft.com/office/drawing/2014/main" val="3154884372"/>
                    </a:ext>
                  </a:extLst>
                </a:gridCol>
                <a:gridCol w="1234440">
                  <a:extLst>
                    <a:ext uri="{9D8B030D-6E8A-4147-A177-3AD203B41FA5}">
                      <a16:colId xmlns:a16="http://schemas.microsoft.com/office/drawing/2014/main" val="301602015"/>
                    </a:ext>
                  </a:extLst>
                </a:gridCol>
                <a:gridCol w="1234440">
                  <a:extLst>
                    <a:ext uri="{9D8B030D-6E8A-4147-A177-3AD203B41FA5}">
                      <a16:colId xmlns:a16="http://schemas.microsoft.com/office/drawing/2014/main" val="2925348104"/>
                    </a:ext>
                  </a:extLst>
                </a:gridCol>
                <a:gridCol w="1234440">
                  <a:extLst>
                    <a:ext uri="{9D8B030D-6E8A-4147-A177-3AD203B41FA5}">
                      <a16:colId xmlns:a16="http://schemas.microsoft.com/office/drawing/2014/main" val="80178884"/>
                    </a:ext>
                  </a:extLst>
                </a:gridCol>
                <a:gridCol w="1234440">
                  <a:extLst>
                    <a:ext uri="{9D8B030D-6E8A-4147-A177-3AD203B41FA5}">
                      <a16:colId xmlns:a16="http://schemas.microsoft.com/office/drawing/2014/main" val="74642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959474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#11febrero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60346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#SanValentín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extLst>
                  <a:ext uri="{0D108BD9-81ED-4DB2-BD59-A6C34878D82A}">
                    <a16:rowId xmlns:a16="http://schemas.microsoft.com/office/drawing/2014/main" val="162229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#interactivo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32276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#móvil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402111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#CommunityManager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extLst>
                  <a:ext uri="{0D108BD9-81ED-4DB2-BD59-A6C34878D82A}">
                    <a16:rowId xmlns:a16="http://schemas.microsoft.com/office/drawing/2014/main" val="3982614129"/>
                  </a:ext>
                </a:extLst>
              </a:tr>
            </a:tbl>
          </a:graphicData>
        </a:graphic>
      </p:graphicFrame>
      <p:sp>
        <p:nvSpPr>
          <p:cNvPr id="4" name="Text Placeholder 3">
            <a:extLst>
              <a:ext uri="{FF2B5EF4-FFF2-40B4-BE49-F238E27FC236}">
                <a16:creationId xmlns:a16="http://schemas.microsoft.com/office/drawing/2014/main" id="{C65C1E70-3A33-459C-8F1B-7C48826F870E}"/>
              </a:ext>
            </a:extLst>
          </p:cNvPr>
          <p:cNvSpPr>
            <a:spLocks noGrp="1"/>
          </p:cNvSpPr>
          <p:nvPr>
            <p:ph type="body" sz="quarter" idx="14"/>
          </p:nvPr>
        </p:nvSpPr>
        <p:spPr/>
        <p:txBody>
          <a:bodyPr/>
          <a:lstStyle/>
          <a:p>
            <a:r>
              <a:rPr lang="en-US"/>
              <a:t>01/21/2018 - 02/20/2018</a:t>
            </a:r>
          </a:p>
        </p:txBody>
      </p:sp>
    </p:spTree>
    <p:extLst>
      <p:ext uri="{BB962C8B-B14F-4D97-AF65-F5344CB8AC3E}">
        <p14:creationId xmlns:p14="http://schemas.microsoft.com/office/powerpoint/2010/main" val="16905614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414C3-7296-482B-984E-415E655EB141}"/>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91E249D1-7BF8-48A8-8332-690A29ADE297}"/>
              </a:ext>
            </a:extLst>
          </p:cNvPr>
          <p:cNvGraphicFramePr>
            <a:graphicFrameLocks noGrp="1"/>
          </p:cNvGraphicFramePr>
          <p:nvPr>
            <p:ph type="chart" sz="quarter" idx="13"/>
            <p:extLst>
              <p:ext uri="{D42A27DB-BD31-4B8C-83A1-F6EECF244321}">
                <p14:modId xmlns:p14="http://schemas.microsoft.com/office/powerpoint/2010/main" val="1471945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D93D36-6F6C-47F5-95FD-71F1A02F5D11}"/>
              </a:ext>
            </a:extLst>
          </p:cNvPr>
          <p:cNvSpPr>
            <a:spLocks noGrp="1"/>
          </p:cNvSpPr>
          <p:nvPr>
            <p:ph type="body" sz="quarter" idx="14"/>
          </p:nvPr>
        </p:nvSpPr>
        <p:spPr/>
        <p:txBody>
          <a:bodyPr/>
          <a:lstStyle/>
          <a:p>
            <a:r>
              <a:rPr lang="en-US"/>
              <a:t>01/21/2018 - 02/20/2018</a:t>
            </a:r>
          </a:p>
        </p:txBody>
      </p:sp>
      <p:sp>
        <p:nvSpPr>
          <p:cNvPr id="5" name="Footer Placeholder 4">
            <a:extLst>
              <a:ext uri="{FF2B5EF4-FFF2-40B4-BE49-F238E27FC236}">
                <a16:creationId xmlns:a16="http://schemas.microsoft.com/office/drawing/2014/main" id="{C13351C8-2677-43D2-BB51-0D95E636E7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99709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1977</Words>
  <Application>Microsoft Office PowerPoint</Application>
  <PresentationFormat>On-screen Show (4:3)</PresentationFormat>
  <Paragraphs>942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9</vt:lpstr>
      <vt:lpstr>Facebook User Posts Table - 2 of 9</vt:lpstr>
      <vt:lpstr>Facebook User Posts Table - 3 of 9</vt:lpstr>
      <vt:lpstr>Facebook User Posts Table - 4 of 9</vt:lpstr>
      <vt:lpstr>Facebook User Posts Table - 5 of 9</vt:lpstr>
      <vt:lpstr>Facebook User Posts Table - 6 of 9</vt:lpstr>
      <vt:lpstr>Facebook User Posts Table - 7 of 9</vt:lpstr>
      <vt:lpstr>Facebook User Posts Table - 8 of 9</vt:lpstr>
      <vt:lpstr>Facebook User Posts Table - 9 of 9</vt:lpstr>
      <vt:lpstr>Facebook Questions Table - 1 of 4</vt:lpstr>
      <vt:lpstr>Facebook Questions Table - 2 of 4</vt:lpstr>
      <vt:lpstr>Facebook Questions Table - 3 of 4</vt:lpstr>
      <vt:lpstr>Facebook Questions Table - 4 of 4</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2018-02-21T18:42:10Z</dcterms:created>
  <dcterms:modified xsi:type="dcterms:W3CDTF">2018-02-21T18:43:40Z</dcterms:modified>
</cp:coreProperties>
</file>