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Sheet1!$A$2:$A$63</c:f>
              <c:strCache>
                <c:ptCount val="62"/>
                <c:pt idx="0">
                  <c:v>1/12/2017</c:v>
                </c:pt>
                <c:pt idx="1">
                  <c:v>2/12/2017</c:v>
                </c:pt>
                <c:pt idx="2">
                  <c:v>3/12/2017</c:v>
                </c:pt>
                <c:pt idx="3">
                  <c:v>4/12/2017</c:v>
                </c:pt>
                <c:pt idx="4">
                  <c:v>5/12/2017</c:v>
                </c:pt>
                <c:pt idx="5">
                  <c:v>6/12/2017</c:v>
                </c:pt>
                <c:pt idx="6">
                  <c:v>7/12/2017</c:v>
                </c:pt>
                <c:pt idx="7">
                  <c:v>8/12/2017</c:v>
                </c:pt>
                <c:pt idx="8">
                  <c:v>9/12/2017</c:v>
                </c:pt>
                <c:pt idx="9">
                  <c:v>10/12/2017</c:v>
                </c:pt>
                <c:pt idx="10">
                  <c:v>11/12/2017</c:v>
                </c:pt>
                <c:pt idx="11">
                  <c:v>12/12/2017</c:v>
                </c:pt>
                <c:pt idx="12">
                  <c:v>13/12/2017</c:v>
                </c:pt>
                <c:pt idx="13">
                  <c:v>14/12/2017</c:v>
                </c:pt>
                <c:pt idx="14">
                  <c:v>15/12/2017</c:v>
                </c:pt>
                <c:pt idx="15">
                  <c:v>16/12/2017</c:v>
                </c:pt>
                <c:pt idx="16">
                  <c:v>17/12/2017</c:v>
                </c:pt>
                <c:pt idx="17">
                  <c:v>18/12/2017</c:v>
                </c:pt>
                <c:pt idx="18">
                  <c:v>19/12/2017</c:v>
                </c:pt>
                <c:pt idx="19">
                  <c:v>20/12/2017</c:v>
                </c:pt>
                <c:pt idx="20">
                  <c:v>21/12/2017</c:v>
                </c:pt>
                <c:pt idx="21">
                  <c:v>22/12/2017</c:v>
                </c:pt>
                <c:pt idx="22">
                  <c:v>23/12/2017</c:v>
                </c:pt>
                <c:pt idx="23">
                  <c:v>24/12/2017</c:v>
                </c:pt>
                <c:pt idx="24">
                  <c:v>25/12/2017</c:v>
                </c:pt>
                <c:pt idx="25">
                  <c:v>26/12/2017</c:v>
                </c:pt>
                <c:pt idx="26">
                  <c:v>27/12/2017</c:v>
                </c:pt>
                <c:pt idx="27">
                  <c:v>28/12/2017</c:v>
                </c:pt>
                <c:pt idx="28">
                  <c:v>29/12/2017</c:v>
                </c:pt>
                <c:pt idx="29">
                  <c:v>30/12/2017</c:v>
                </c:pt>
                <c:pt idx="30">
                  <c:v>31/12/2017</c:v>
                </c:pt>
                <c:pt idx="31">
                  <c:v>1/1/2018</c:v>
                </c:pt>
                <c:pt idx="32">
                  <c:v>2/1/2018</c:v>
                </c:pt>
                <c:pt idx="33">
                  <c:v>3/1/2018</c:v>
                </c:pt>
                <c:pt idx="34">
                  <c:v>4/1/2018</c:v>
                </c:pt>
                <c:pt idx="35">
                  <c:v>5/1/2018</c:v>
                </c:pt>
                <c:pt idx="36">
                  <c:v>6/1/2018</c:v>
                </c:pt>
                <c:pt idx="37">
                  <c:v>7/1/2018</c:v>
                </c:pt>
                <c:pt idx="38">
                  <c:v>8/1/2018</c:v>
                </c:pt>
                <c:pt idx="39">
                  <c:v>9/1/2018</c:v>
                </c:pt>
                <c:pt idx="40">
                  <c:v>10/1/2018</c:v>
                </c:pt>
                <c:pt idx="41">
                  <c:v>11/1/2018</c:v>
                </c:pt>
                <c:pt idx="42">
                  <c:v>12/1/2018</c:v>
                </c:pt>
                <c:pt idx="43">
                  <c:v>13/01/2018</c:v>
                </c:pt>
                <c:pt idx="44">
                  <c:v>14/01/2018</c:v>
                </c:pt>
                <c:pt idx="45">
                  <c:v>15/01/2018</c:v>
                </c:pt>
                <c:pt idx="46">
                  <c:v>16/01/2018</c:v>
                </c:pt>
                <c:pt idx="47">
                  <c:v>17/01/2018</c:v>
                </c:pt>
                <c:pt idx="48">
                  <c:v>18/01/2018</c:v>
                </c:pt>
                <c:pt idx="49">
                  <c:v>19/01/2018</c:v>
                </c:pt>
                <c:pt idx="50">
                  <c:v>20/01/2018</c:v>
                </c:pt>
                <c:pt idx="51">
                  <c:v>21/01/2018</c:v>
                </c:pt>
                <c:pt idx="52">
                  <c:v>22/01/2018</c:v>
                </c:pt>
                <c:pt idx="53">
                  <c:v>23/01/2018</c:v>
                </c:pt>
                <c:pt idx="54">
                  <c:v>24/01/2018</c:v>
                </c:pt>
                <c:pt idx="55">
                  <c:v>25/01/2018</c:v>
                </c:pt>
                <c:pt idx="56">
                  <c:v>26/01/2018</c:v>
                </c:pt>
                <c:pt idx="57">
                  <c:v>27/01/2018</c:v>
                </c:pt>
                <c:pt idx="58">
                  <c:v>28/01/2018</c:v>
                </c:pt>
                <c:pt idx="59">
                  <c:v>29/01/2018</c:v>
                </c:pt>
                <c:pt idx="60">
                  <c:v>30/01/2018</c:v>
                </c:pt>
                <c:pt idx="61">
                  <c:v>31/01/2018</c:v>
                </c:pt>
              </c:strCache>
            </c:str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575</c:v>
                </c:pt>
                <c:pt idx="1">
                  <c:v>543</c:v>
                </c:pt>
                <c:pt idx="2">
                  <c:v>434</c:v>
                </c:pt>
                <c:pt idx="3">
                  <c:v>731</c:v>
                </c:pt>
                <c:pt idx="4">
                  <c:v>22277</c:v>
                </c:pt>
                <c:pt idx="5">
                  <c:v>20317</c:v>
                </c:pt>
                <c:pt idx="6">
                  <c:v>19189</c:v>
                </c:pt>
                <c:pt idx="7">
                  <c:v>20673</c:v>
                </c:pt>
                <c:pt idx="8">
                  <c:v>21973</c:v>
                </c:pt>
                <c:pt idx="9">
                  <c:v>21772</c:v>
                </c:pt>
                <c:pt idx="10">
                  <c:v>21214</c:v>
                </c:pt>
                <c:pt idx="11">
                  <c:v>21963</c:v>
                </c:pt>
                <c:pt idx="12">
                  <c:v>21436</c:v>
                </c:pt>
                <c:pt idx="13">
                  <c:v>25285</c:v>
                </c:pt>
                <c:pt idx="14">
                  <c:v>23900</c:v>
                </c:pt>
                <c:pt idx="15">
                  <c:v>22362</c:v>
                </c:pt>
                <c:pt idx="16">
                  <c:v>21010</c:v>
                </c:pt>
                <c:pt idx="17">
                  <c:v>20328</c:v>
                </c:pt>
                <c:pt idx="18">
                  <c:v>22791</c:v>
                </c:pt>
                <c:pt idx="19">
                  <c:v>23213</c:v>
                </c:pt>
                <c:pt idx="20">
                  <c:v>23063</c:v>
                </c:pt>
                <c:pt idx="21">
                  <c:v>21416</c:v>
                </c:pt>
                <c:pt idx="22">
                  <c:v>19925</c:v>
                </c:pt>
                <c:pt idx="23">
                  <c:v>21168</c:v>
                </c:pt>
                <c:pt idx="24">
                  <c:v>22622</c:v>
                </c:pt>
                <c:pt idx="25">
                  <c:v>21952</c:v>
                </c:pt>
                <c:pt idx="26">
                  <c:v>23026</c:v>
                </c:pt>
                <c:pt idx="27">
                  <c:v>23384</c:v>
                </c:pt>
                <c:pt idx="28">
                  <c:v>22454</c:v>
                </c:pt>
                <c:pt idx="29">
                  <c:v>24021</c:v>
                </c:pt>
                <c:pt idx="30">
                  <c:v>25500</c:v>
                </c:pt>
                <c:pt idx="31">
                  <c:v>22894</c:v>
                </c:pt>
                <c:pt idx="32">
                  <c:v>349</c:v>
                </c:pt>
                <c:pt idx="33">
                  <c:v>49965</c:v>
                </c:pt>
                <c:pt idx="34">
                  <c:v>54534</c:v>
                </c:pt>
                <c:pt idx="35">
                  <c:v>52433</c:v>
                </c:pt>
                <c:pt idx="36">
                  <c:v>43797</c:v>
                </c:pt>
                <c:pt idx="37">
                  <c:v>42804</c:v>
                </c:pt>
                <c:pt idx="38">
                  <c:v>59189</c:v>
                </c:pt>
                <c:pt idx="39">
                  <c:v>28471</c:v>
                </c:pt>
                <c:pt idx="40">
                  <c:v>34273</c:v>
                </c:pt>
                <c:pt idx="41">
                  <c:v>40696</c:v>
                </c:pt>
                <c:pt idx="42">
                  <c:v>42507</c:v>
                </c:pt>
                <c:pt idx="43">
                  <c:v>37511</c:v>
                </c:pt>
                <c:pt idx="44">
                  <c:v>37845</c:v>
                </c:pt>
                <c:pt idx="45">
                  <c:v>34433</c:v>
                </c:pt>
                <c:pt idx="46">
                  <c:v>31083</c:v>
                </c:pt>
                <c:pt idx="47">
                  <c:v>313</c:v>
                </c:pt>
                <c:pt idx="48">
                  <c:v>276</c:v>
                </c:pt>
                <c:pt idx="49">
                  <c:v>238</c:v>
                </c:pt>
                <c:pt idx="50">
                  <c:v>313</c:v>
                </c:pt>
                <c:pt idx="51">
                  <c:v>252</c:v>
                </c:pt>
                <c:pt idx="52">
                  <c:v>297</c:v>
                </c:pt>
                <c:pt idx="53">
                  <c:v>258</c:v>
                </c:pt>
                <c:pt idx="54">
                  <c:v>17982</c:v>
                </c:pt>
                <c:pt idx="55">
                  <c:v>314</c:v>
                </c:pt>
                <c:pt idx="56">
                  <c:v>38261</c:v>
                </c:pt>
                <c:pt idx="57">
                  <c:v>43265</c:v>
                </c:pt>
                <c:pt idx="58">
                  <c:v>50120</c:v>
                </c:pt>
                <c:pt idx="59">
                  <c:v>43396</c:v>
                </c:pt>
                <c:pt idx="60">
                  <c:v>42036</c:v>
                </c:pt>
                <c:pt idx="61">
                  <c:v>29873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1B-4CA7-BBDD-047684712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511752"/>
        <c:axId val="242280448"/>
      </c:lineChart>
      <c:catAx>
        <c:axId val="24651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80448"/>
        <c:crosses val="autoZero"/>
        <c:auto val="1"/>
        <c:lblAlgn val="ctr"/>
        <c:lblOffset val="100"/>
        <c:noMultiLvlLbl val="0"/>
      </c:catAx>
      <c:valAx>
        <c:axId val="24228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1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Sheet1!$A$2:$A$63</c:f>
              <c:strCache>
                <c:ptCount val="62"/>
                <c:pt idx="0">
                  <c:v>1/12/2017</c:v>
                </c:pt>
                <c:pt idx="1">
                  <c:v>2/12/2017</c:v>
                </c:pt>
                <c:pt idx="2">
                  <c:v>3/12/2017</c:v>
                </c:pt>
                <c:pt idx="3">
                  <c:v>4/12/2017</c:v>
                </c:pt>
                <c:pt idx="4">
                  <c:v>5/12/2017</c:v>
                </c:pt>
                <c:pt idx="5">
                  <c:v>6/12/2017</c:v>
                </c:pt>
                <c:pt idx="6">
                  <c:v>7/12/2017</c:v>
                </c:pt>
                <c:pt idx="7">
                  <c:v>8/12/2017</c:v>
                </c:pt>
                <c:pt idx="8">
                  <c:v>9/12/2017</c:v>
                </c:pt>
                <c:pt idx="9">
                  <c:v>10/12/2017</c:v>
                </c:pt>
                <c:pt idx="10">
                  <c:v>11/12/2017</c:v>
                </c:pt>
                <c:pt idx="11">
                  <c:v>12/12/2017</c:v>
                </c:pt>
                <c:pt idx="12">
                  <c:v>13/12/2017</c:v>
                </c:pt>
                <c:pt idx="13">
                  <c:v>14/12/2017</c:v>
                </c:pt>
                <c:pt idx="14">
                  <c:v>15/12/2017</c:v>
                </c:pt>
                <c:pt idx="15">
                  <c:v>16/12/2017</c:v>
                </c:pt>
                <c:pt idx="16">
                  <c:v>17/12/2017</c:v>
                </c:pt>
                <c:pt idx="17">
                  <c:v>18/12/2017</c:v>
                </c:pt>
                <c:pt idx="18">
                  <c:v>19/12/2017</c:v>
                </c:pt>
                <c:pt idx="19">
                  <c:v>20/12/2017</c:v>
                </c:pt>
                <c:pt idx="20">
                  <c:v>21/12/2017</c:v>
                </c:pt>
                <c:pt idx="21">
                  <c:v>22/12/2017</c:v>
                </c:pt>
                <c:pt idx="22">
                  <c:v>23/12/2017</c:v>
                </c:pt>
                <c:pt idx="23">
                  <c:v>24/12/2017</c:v>
                </c:pt>
                <c:pt idx="24">
                  <c:v>25/12/2017</c:v>
                </c:pt>
                <c:pt idx="25">
                  <c:v>26/12/2017</c:v>
                </c:pt>
                <c:pt idx="26">
                  <c:v>27/12/2017</c:v>
                </c:pt>
                <c:pt idx="27">
                  <c:v>28/12/2017</c:v>
                </c:pt>
                <c:pt idx="28">
                  <c:v>29/12/2017</c:v>
                </c:pt>
                <c:pt idx="29">
                  <c:v>30/12/2017</c:v>
                </c:pt>
                <c:pt idx="30">
                  <c:v>31/12/2017</c:v>
                </c:pt>
                <c:pt idx="31">
                  <c:v>1/1/2018</c:v>
                </c:pt>
                <c:pt idx="32">
                  <c:v>2/1/2018</c:v>
                </c:pt>
                <c:pt idx="33">
                  <c:v>3/1/2018</c:v>
                </c:pt>
                <c:pt idx="34">
                  <c:v>4/1/2018</c:v>
                </c:pt>
                <c:pt idx="35">
                  <c:v>5/1/2018</c:v>
                </c:pt>
                <c:pt idx="36">
                  <c:v>6/1/2018</c:v>
                </c:pt>
                <c:pt idx="37">
                  <c:v>7/1/2018</c:v>
                </c:pt>
                <c:pt idx="38">
                  <c:v>8/1/2018</c:v>
                </c:pt>
                <c:pt idx="39">
                  <c:v>9/1/2018</c:v>
                </c:pt>
                <c:pt idx="40">
                  <c:v>10/1/2018</c:v>
                </c:pt>
                <c:pt idx="41">
                  <c:v>11/1/2018</c:v>
                </c:pt>
                <c:pt idx="42">
                  <c:v>12/1/2018</c:v>
                </c:pt>
                <c:pt idx="43">
                  <c:v>13/01/2018</c:v>
                </c:pt>
                <c:pt idx="44">
                  <c:v>14/01/2018</c:v>
                </c:pt>
                <c:pt idx="45">
                  <c:v>15/01/2018</c:v>
                </c:pt>
                <c:pt idx="46">
                  <c:v>16/01/2018</c:v>
                </c:pt>
                <c:pt idx="47">
                  <c:v>17/01/2018</c:v>
                </c:pt>
                <c:pt idx="48">
                  <c:v>18/01/2018</c:v>
                </c:pt>
                <c:pt idx="49">
                  <c:v>19/01/2018</c:v>
                </c:pt>
                <c:pt idx="50">
                  <c:v>20/01/2018</c:v>
                </c:pt>
                <c:pt idx="51">
                  <c:v>21/01/2018</c:v>
                </c:pt>
                <c:pt idx="52">
                  <c:v>22/01/2018</c:v>
                </c:pt>
                <c:pt idx="53">
                  <c:v>23/01/2018</c:v>
                </c:pt>
                <c:pt idx="54">
                  <c:v>24/01/2018</c:v>
                </c:pt>
                <c:pt idx="55">
                  <c:v>25/01/2018</c:v>
                </c:pt>
                <c:pt idx="56">
                  <c:v>26/01/2018</c:v>
                </c:pt>
                <c:pt idx="57">
                  <c:v>27/01/2018</c:v>
                </c:pt>
                <c:pt idx="58">
                  <c:v>28/01/2018</c:v>
                </c:pt>
                <c:pt idx="59">
                  <c:v>29/01/2018</c:v>
                </c:pt>
                <c:pt idx="60">
                  <c:v>30/01/2018</c:v>
                </c:pt>
                <c:pt idx="61">
                  <c:v>31/01/2018</c:v>
                </c:pt>
              </c:strCache>
            </c:str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2.93E-2</c:v>
                </c:pt>
                <c:pt idx="1">
                  <c:v>2.7699999999999999E-2</c:v>
                </c:pt>
                <c:pt idx="2">
                  <c:v>2.2100000000000002E-2</c:v>
                </c:pt>
                <c:pt idx="3">
                  <c:v>3.73E-2</c:v>
                </c:pt>
                <c:pt idx="4">
                  <c:v>1.1364000000000001</c:v>
                </c:pt>
                <c:pt idx="5">
                  <c:v>1.0365</c:v>
                </c:pt>
                <c:pt idx="6">
                  <c:v>0.97899999999999998</c:v>
                </c:pt>
                <c:pt idx="7">
                  <c:v>1.0547</c:v>
                </c:pt>
                <c:pt idx="8">
                  <c:v>1.1212</c:v>
                </c:pt>
                <c:pt idx="9">
                  <c:v>1.111</c:v>
                </c:pt>
                <c:pt idx="10">
                  <c:v>1.0823</c:v>
                </c:pt>
                <c:pt idx="11">
                  <c:v>1.1203000000000001</c:v>
                </c:pt>
                <c:pt idx="12">
                  <c:v>1.0931999999999999</c:v>
                </c:pt>
                <c:pt idx="13">
                  <c:v>1.2896000000000001</c:v>
                </c:pt>
                <c:pt idx="14">
                  <c:v>1.2193000000000001</c:v>
                </c:pt>
                <c:pt idx="15">
                  <c:v>1.141</c:v>
                </c:pt>
                <c:pt idx="16">
                  <c:v>1.0719000000000001</c:v>
                </c:pt>
                <c:pt idx="17">
                  <c:v>1.0370999999999999</c:v>
                </c:pt>
                <c:pt idx="18">
                  <c:v>1.1626000000000001</c:v>
                </c:pt>
                <c:pt idx="19">
                  <c:v>1.1839</c:v>
                </c:pt>
                <c:pt idx="20">
                  <c:v>1.1759999999999999</c:v>
                </c:pt>
                <c:pt idx="21">
                  <c:v>1.0916999999999999</c:v>
                </c:pt>
                <c:pt idx="22">
                  <c:v>1.0155000000000001</c:v>
                </c:pt>
                <c:pt idx="23">
                  <c:v>1.0786</c:v>
                </c:pt>
                <c:pt idx="24">
                  <c:v>1.1525000000000001</c:v>
                </c:pt>
                <c:pt idx="25">
                  <c:v>1.1182000000000001</c:v>
                </c:pt>
                <c:pt idx="26">
                  <c:v>1.1728000000000001</c:v>
                </c:pt>
                <c:pt idx="27">
                  <c:v>1.1907000000000001</c:v>
                </c:pt>
                <c:pt idx="28">
                  <c:v>1.1428</c:v>
                </c:pt>
                <c:pt idx="29">
                  <c:v>1.2221</c:v>
                </c:pt>
                <c:pt idx="30">
                  <c:v>1.2971999999999999</c:v>
                </c:pt>
                <c:pt idx="31">
                  <c:v>1.1646000000000001</c:v>
                </c:pt>
                <c:pt idx="32">
                  <c:v>1.78E-2</c:v>
                </c:pt>
                <c:pt idx="33">
                  <c:v>2.5415999999999999</c:v>
                </c:pt>
                <c:pt idx="34">
                  <c:v>2.7734000000000001</c:v>
                </c:pt>
                <c:pt idx="35">
                  <c:v>2.6663999999999999</c:v>
                </c:pt>
                <c:pt idx="36">
                  <c:v>2.2269000000000001</c:v>
                </c:pt>
                <c:pt idx="37">
                  <c:v>2.1758999999999999</c:v>
                </c:pt>
                <c:pt idx="38">
                  <c:v>3.0083000000000002</c:v>
                </c:pt>
                <c:pt idx="39">
                  <c:v>1.4474</c:v>
                </c:pt>
                <c:pt idx="40">
                  <c:v>1.7426999999999999</c:v>
                </c:pt>
                <c:pt idx="41">
                  <c:v>2.069</c:v>
                </c:pt>
                <c:pt idx="42">
                  <c:v>2.161</c:v>
                </c:pt>
                <c:pt idx="43">
                  <c:v>1.907</c:v>
                </c:pt>
                <c:pt idx="44">
                  <c:v>1.9240999999999999</c:v>
                </c:pt>
                <c:pt idx="45">
                  <c:v>1.7508999999999999</c:v>
                </c:pt>
                <c:pt idx="46">
                  <c:v>1.5808</c:v>
                </c:pt>
                <c:pt idx="47">
                  <c:v>1.5900000000000001E-2</c:v>
                </c:pt>
                <c:pt idx="48">
                  <c:v>1.4E-2</c:v>
                </c:pt>
                <c:pt idx="49">
                  <c:v>1.21E-2</c:v>
                </c:pt>
                <c:pt idx="50">
                  <c:v>1.5900000000000001E-2</c:v>
                </c:pt>
                <c:pt idx="51">
                  <c:v>1.2800000000000001E-2</c:v>
                </c:pt>
                <c:pt idx="52">
                  <c:v>1.5100000000000001E-2</c:v>
                </c:pt>
                <c:pt idx="53">
                  <c:v>1.3100000000000001E-2</c:v>
                </c:pt>
                <c:pt idx="54">
                  <c:v>0.91610000000000003</c:v>
                </c:pt>
                <c:pt idx="55">
                  <c:v>1.6E-2</c:v>
                </c:pt>
                <c:pt idx="56">
                  <c:v>1.9492</c:v>
                </c:pt>
                <c:pt idx="57">
                  <c:v>2.2039</c:v>
                </c:pt>
                <c:pt idx="58">
                  <c:v>2.5518999999999998</c:v>
                </c:pt>
                <c:pt idx="59">
                  <c:v>2.2086999999999999</c:v>
                </c:pt>
                <c:pt idx="60">
                  <c:v>2.1389</c:v>
                </c:pt>
                <c:pt idx="61">
                  <c:v>1.5199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67-464F-8E44-B89A4EB59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44128"/>
        <c:axId val="248245440"/>
      </c:lineChart>
      <c:catAx>
        <c:axId val="24824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45440"/>
        <c:crosses val="autoZero"/>
        <c:auto val="1"/>
        <c:lblAlgn val="ctr"/>
        <c:lblOffset val="100"/>
        <c:noMultiLvlLbl val="0"/>
      </c:catAx>
      <c:valAx>
        <c:axId val="24824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4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Sheet1!$A$2:$A$63</c:f>
              <c:strCache>
                <c:ptCount val="62"/>
                <c:pt idx="0">
                  <c:v>1/12/2017</c:v>
                </c:pt>
                <c:pt idx="1">
                  <c:v>2/12/2017</c:v>
                </c:pt>
                <c:pt idx="2">
                  <c:v>3/12/2017</c:v>
                </c:pt>
                <c:pt idx="3">
                  <c:v>4/12/2017</c:v>
                </c:pt>
                <c:pt idx="4">
                  <c:v>5/12/2017</c:v>
                </c:pt>
                <c:pt idx="5">
                  <c:v>6/12/2017</c:v>
                </c:pt>
                <c:pt idx="6">
                  <c:v>7/12/2017</c:v>
                </c:pt>
                <c:pt idx="7">
                  <c:v>8/12/2017</c:v>
                </c:pt>
                <c:pt idx="8">
                  <c:v>9/12/2017</c:v>
                </c:pt>
                <c:pt idx="9">
                  <c:v>10/12/2017</c:v>
                </c:pt>
                <c:pt idx="10">
                  <c:v>11/12/2017</c:v>
                </c:pt>
                <c:pt idx="11">
                  <c:v>12/12/2017</c:v>
                </c:pt>
                <c:pt idx="12">
                  <c:v>13/12/2017</c:v>
                </c:pt>
                <c:pt idx="13">
                  <c:v>14/12/2017</c:v>
                </c:pt>
                <c:pt idx="14">
                  <c:v>15/12/2017</c:v>
                </c:pt>
                <c:pt idx="15">
                  <c:v>16/12/2017</c:v>
                </c:pt>
                <c:pt idx="16">
                  <c:v>17/12/2017</c:v>
                </c:pt>
                <c:pt idx="17">
                  <c:v>18/12/2017</c:v>
                </c:pt>
                <c:pt idx="18">
                  <c:v>19/12/2017</c:v>
                </c:pt>
                <c:pt idx="19">
                  <c:v>20/12/2017</c:v>
                </c:pt>
                <c:pt idx="20">
                  <c:v>21/12/2017</c:v>
                </c:pt>
                <c:pt idx="21">
                  <c:v>22/12/2017</c:v>
                </c:pt>
                <c:pt idx="22">
                  <c:v>23/12/2017</c:v>
                </c:pt>
                <c:pt idx="23">
                  <c:v>24/12/2017</c:v>
                </c:pt>
                <c:pt idx="24">
                  <c:v>25/12/2017</c:v>
                </c:pt>
                <c:pt idx="25">
                  <c:v>26/12/2017</c:v>
                </c:pt>
                <c:pt idx="26">
                  <c:v>27/12/2017</c:v>
                </c:pt>
                <c:pt idx="27">
                  <c:v>28/12/2017</c:v>
                </c:pt>
                <c:pt idx="28">
                  <c:v>29/12/2017</c:v>
                </c:pt>
                <c:pt idx="29">
                  <c:v>30/12/2017</c:v>
                </c:pt>
                <c:pt idx="30">
                  <c:v>31/12/2017</c:v>
                </c:pt>
                <c:pt idx="31">
                  <c:v>1/1/2018</c:v>
                </c:pt>
                <c:pt idx="32">
                  <c:v>2/1/2018</c:v>
                </c:pt>
                <c:pt idx="33">
                  <c:v>3/1/2018</c:v>
                </c:pt>
                <c:pt idx="34">
                  <c:v>4/1/2018</c:v>
                </c:pt>
                <c:pt idx="35">
                  <c:v>5/1/2018</c:v>
                </c:pt>
                <c:pt idx="36">
                  <c:v>6/1/2018</c:v>
                </c:pt>
                <c:pt idx="37">
                  <c:v>7/1/2018</c:v>
                </c:pt>
                <c:pt idx="38">
                  <c:v>8/1/2018</c:v>
                </c:pt>
                <c:pt idx="39">
                  <c:v>9/1/2018</c:v>
                </c:pt>
                <c:pt idx="40">
                  <c:v>10/1/2018</c:v>
                </c:pt>
                <c:pt idx="41">
                  <c:v>11/1/2018</c:v>
                </c:pt>
                <c:pt idx="42">
                  <c:v>12/1/2018</c:v>
                </c:pt>
                <c:pt idx="43">
                  <c:v>13/01/2018</c:v>
                </c:pt>
                <c:pt idx="44">
                  <c:v>14/01/2018</c:v>
                </c:pt>
                <c:pt idx="45">
                  <c:v>15/01/2018</c:v>
                </c:pt>
                <c:pt idx="46">
                  <c:v>16/01/2018</c:v>
                </c:pt>
                <c:pt idx="47">
                  <c:v>17/01/2018</c:v>
                </c:pt>
                <c:pt idx="48">
                  <c:v>18/01/2018</c:v>
                </c:pt>
                <c:pt idx="49">
                  <c:v>19/01/2018</c:v>
                </c:pt>
                <c:pt idx="50">
                  <c:v>20/01/2018</c:v>
                </c:pt>
                <c:pt idx="51">
                  <c:v>21/01/2018</c:v>
                </c:pt>
                <c:pt idx="52">
                  <c:v>22/01/2018</c:v>
                </c:pt>
                <c:pt idx="53">
                  <c:v>23/01/2018</c:v>
                </c:pt>
                <c:pt idx="54">
                  <c:v>24/01/2018</c:v>
                </c:pt>
                <c:pt idx="55">
                  <c:v>25/01/2018</c:v>
                </c:pt>
                <c:pt idx="56">
                  <c:v>26/01/2018</c:v>
                </c:pt>
                <c:pt idx="57">
                  <c:v>27/01/2018</c:v>
                </c:pt>
                <c:pt idx="58">
                  <c:v>28/01/2018</c:v>
                </c:pt>
                <c:pt idx="59">
                  <c:v>29/01/2018</c:v>
                </c:pt>
                <c:pt idx="60">
                  <c:v>30/01/2018</c:v>
                </c:pt>
                <c:pt idx="61">
                  <c:v>31/01/2018</c:v>
                </c:pt>
              </c:strCache>
            </c:str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6.3888999999999996</c:v>
                </c:pt>
                <c:pt idx="1">
                  <c:v>6.0332999999999997</c:v>
                </c:pt>
                <c:pt idx="2">
                  <c:v>4.7691999999999997</c:v>
                </c:pt>
                <c:pt idx="3">
                  <c:v>8.0329999999999995</c:v>
                </c:pt>
                <c:pt idx="4">
                  <c:v>244.8022</c:v>
                </c:pt>
                <c:pt idx="5">
                  <c:v>220.83699999999999</c:v>
                </c:pt>
                <c:pt idx="6">
                  <c:v>208.5761</c:v>
                </c:pt>
                <c:pt idx="7">
                  <c:v>224.70650000000001</c:v>
                </c:pt>
                <c:pt idx="8">
                  <c:v>238.83699999999999</c:v>
                </c:pt>
                <c:pt idx="9">
                  <c:v>236.65219999999999</c:v>
                </c:pt>
                <c:pt idx="10">
                  <c:v>230.58699999999999</c:v>
                </c:pt>
                <c:pt idx="11">
                  <c:v>238.72829999999999</c:v>
                </c:pt>
                <c:pt idx="12">
                  <c:v>233</c:v>
                </c:pt>
                <c:pt idx="13">
                  <c:v>274.83699999999999</c:v>
                </c:pt>
                <c:pt idx="14">
                  <c:v>259.7826</c:v>
                </c:pt>
                <c:pt idx="15">
                  <c:v>243.0652</c:v>
                </c:pt>
                <c:pt idx="16">
                  <c:v>228.36959999999999</c:v>
                </c:pt>
                <c:pt idx="17">
                  <c:v>220.95650000000001</c:v>
                </c:pt>
                <c:pt idx="18">
                  <c:v>247.72829999999999</c:v>
                </c:pt>
                <c:pt idx="19">
                  <c:v>252.3152</c:v>
                </c:pt>
                <c:pt idx="20">
                  <c:v>250.6848</c:v>
                </c:pt>
                <c:pt idx="21">
                  <c:v>232.7826</c:v>
                </c:pt>
                <c:pt idx="22">
                  <c:v>216.5761</c:v>
                </c:pt>
                <c:pt idx="23">
                  <c:v>230.08699999999999</c:v>
                </c:pt>
                <c:pt idx="24">
                  <c:v>245.8913</c:v>
                </c:pt>
                <c:pt idx="25">
                  <c:v>238.6087</c:v>
                </c:pt>
                <c:pt idx="26">
                  <c:v>250.2826</c:v>
                </c:pt>
                <c:pt idx="27">
                  <c:v>254.1739</c:v>
                </c:pt>
                <c:pt idx="28">
                  <c:v>244.0652</c:v>
                </c:pt>
                <c:pt idx="29">
                  <c:v>261.09780000000001</c:v>
                </c:pt>
                <c:pt idx="30">
                  <c:v>277.1739</c:v>
                </c:pt>
                <c:pt idx="31">
                  <c:v>248.84780000000001</c:v>
                </c:pt>
                <c:pt idx="32">
                  <c:v>3.7934999999999999</c:v>
                </c:pt>
                <c:pt idx="33">
                  <c:v>543.09780000000001</c:v>
                </c:pt>
                <c:pt idx="34">
                  <c:v>592.76089999999999</c:v>
                </c:pt>
                <c:pt idx="35">
                  <c:v>569.9239</c:v>
                </c:pt>
                <c:pt idx="36">
                  <c:v>476.05430000000001</c:v>
                </c:pt>
                <c:pt idx="37">
                  <c:v>465.26089999999999</c:v>
                </c:pt>
                <c:pt idx="38">
                  <c:v>643.3587</c:v>
                </c:pt>
                <c:pt idx="39">
                  <c:v>309.4674</c:v>
                </c:pt>
                <c:pt idx="40">
                  <c:v>372.5326</c:v>
                </c:pt>
                <c:pt idx="41">
                  <c:v>442.34780000000001</c:v>
                </c:pt>
                <c:pt idx="42">
                  <c:v>462.0326</c:v>
                </c:pt>
                <c:pt idx="43">
                  <c:v>407.72829999999999</c:v>
                </c:pt>
                <c:pt idx="44">
                  <c:v>411.3587</c:v>
                </c:pt>
                <c:pt idx="45">
                  <c:v>374.27170000000001</c:v>
                </c:pt>
                <c:pt idx="46">
                  <c:v>337.8587</c:v>
                </c:pt>
                <c:pt idx="47">
                  <c:v>3.4022000000000001</c:v>
                </c:pt>
                <c:pt idx="48">
                  <c:v>3</c:v>
                </c:pt>
                <c:pt idx="49">
                  <c:v>2.5870000000000002</c:v>
                </c:pt>
                <c:pt idx="50">
                  <c:v>3.4022000000000001</c:v>
                </c:pt>
                <c:pt idx="51">
                  <c:v>2.7391000000000001</c:v>
                </c:pt>
                <c:pt idx="52">
                  <c:v>3.2282999999999999</c:v>
                </c:pt>
                <c:pt idx="53">
                  <c:v>2.8043</c:v>
                </c:pt>
                <c:pt idx="54">
                  <c:v>195.45650000000001</c:v>
                </c:pt>
                <c:pt idx="55">
                  <c:v>3.4129999999999998</c:v>
                </c:pt>
                <c:pt idx="56">
                  <c:v>415.88040000000001</c:v>
                </c:pt>
                <c:pt idx="57">
                  <c:v>470.27170000000001</c:v>
                </c:pt>
                <c:pt idx="58">
                  <c:v>544.7826</c:v>
                </c:pt>
                <c:pt idx="59">
                  <c:v>471.69569999999999</c:v>
                </c:pt>
                <c:pt idx="60">
                  <c:v>456.91300000000001</c:v>
                </c:pt>
                <c:pt idx="61">
                  <c:v>324.70650000000001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C6-4CE6-900A-AE7B682E2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30792"/>
        <c:axId val="338631120"/>
      </c:lineChart>
      <c:catAx>
        <c:axId val="33863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31120"/>
        <c:crosses val="autoZero"/>
        <c:auto val="1"/>
        <c:lblAlgn val="ctr"/>
        <c:lblOffset val="100"/>
        <c:noMultiLvlLbl val="0"/>
      </c:catAx>
      <c:valAx>
        <c:axId val="33863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3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Sheet1!$A$2:$A$63</c:f>
              <c:strCache>
                <c:ptCount val="62"/>
                <c:pt idx="0">
                  <c:v>1/12/2017</c:v>
                </c:pt>
                <c:pt idx="1">
                  <c:v>2/12/2017</c:v>
                </c:pt>
                <c:pt idx="2">
                  <c:v>3/12/2017</c:v>
                </c:pt>
                <c:pt idx="3">
                  <c:v>4/12/2017</c:v>
                </c:pt>
                <c:pt idx="4">
                  <c:v>5/12/2017</c:v>
                </c:pt>
                <c:pt idx="5">
                  <c:v>6/12/2017</c:v>
                </c:pt>
                <c:pt idx="6">
                  <c:v>7/12/2017</c:v>
                </c:pt>
                <c:pt idx="7">
                  <c:v>8/12/2017</c:v>
                </c:pt>
                <c:pt idx="8">
                  <c:v>9/12/2017</c:v>
                </c:pt>
                <c:pt idx="9">
                  <c:v>10/12/2017</c:v>
                </c:pt>
                <c:pt idx="10">
                  <c:v>11/12/2017</c:v>
                </c:pt>
                <c:pt idx="11">
                  <c:v>12/12/2017</c:v>
                </c:pt>
                <c:pt idx="12">
                  <c:v>13/12/2017</c:v>
                </c:pt>
                <c:pt idx="13">
                  <c:v>14/12/2017</c:v>
                </c:pt>
                <c:pt idx="14">
                  <c:v>15/12/2017</c:v>
                </c:pt>
                <c:pt idx="15">
                  <c:v>16/12/2017</c:v>
                </c:pt>
                <c:pt idx="16">
                  <c:v>17/12/2017</c:v>
                </c:pt>
                <c:pt idx="17">
                  <c:v>18/12/2017</c:v>
                </c:pt>
                <c:pt idx="18">
                  <c:v>19/12/2017</c:v>
                </c:pt>
                <c:pt idx="19">
                  <c:v>20/12/2017</c:v>
                </c:pt>
                <c:pt idx="20">
                  <c:v>21/12/2017</c:v>
                </c:pt>
                <c:pt idx="21">
                  <c:v>22/12/2017</c:v>
                </c:pt>
                <c:pt idx="22">
                  <c:v>23/12/2017</c:v>
                </c:pt>
                <c:pt idx="23">
                  <c:v>24/12/2017</c:v>
                </c:pt>
                <c:pt idx="24">
                  <c:v>25/12/2017</c:v>
                </c:pt>
                <c:pt idx="25">
                  <c:v>26/12/2017</c:v>
                </c:pt>
                <c:pt idx="26">
                  <c:v>27/12/2017</c:v>
                </c:pt>
                <c:pt idx="27">
                  <c:v>28/12/2017</c:v>
                </c:pt>
                <c:pt idx="28">
                  <c:v>29/12/2017</c:v>
                </c:pt>
                <c:pt idx="29">
                  <c:v>30/12/2017</c:v>
                </c:pt>
                <c:pt idx="30">
                  <c:v>31/12/2017</c:v>
                </c:pt>
                <c:pt idx="31">
                  <c:v>1/1/2018</c:v>
                </c:pt>
                <c:pt idx="32">
                  <c:v>2/1/2018</c:v>
                </c:pt>
                <c:pt idx="33">
                  <c:v>3/1/2018</c:v>
                </c:pt>
                <c:pt idx="34">
                  <c:v>4/1/2018</c:v>
                </c:pt>
                <c:pt idx="35">
                  <c:v>5/1/2018</c:v>
                </c:pt>
                <c:pt idx="36">
                  <c:v>6/1/2018</c:v>
                </c:pt>
                <c:pt idx="37">
                  <c:v>7/1/2018</c:v>
                </c:pt>
                <c:pt idx="38">
                  <c:v>8/1/2018</c:v>
                </c:pt>
                <c:pt idx="39">
                  <c:v>9/1/2018</c:v>
                </c:pt>
                <c:pt idx="40">
                  <c:v>10/1/2018</c:v>
                </c:pt>
                <c:pt idx="41">
                  <c:v>11/1/2018</c:v>
                </c:pt>
                <c:pt idx="42">
                  <c:v>12/1/2018</c:v>
                </c:pt>
                <c:pt idx="43">
                  <c:v>13/01/2018</c:v>
                </c:pt>
                <c:pt idx="44">
                  <c:v>14/01/2018</c:v>
                </c:pt>
                <c:pt idx="45">
                  <c:v>15/01/2018</c:v>
                </c:pt>
                <c:pt idx="46">
                  <c:v>16/01/2018</c:v>
                </c:pt>
                <c:pt idx="47">
                  <c:v>17/01/2018</c:v>
                </c:pt>
                <c:pt idx="48">
                  <c:v>18/01/2018</c:v>
                </c:pt>
                <c:pt idx="49">
                  <c:v>19/01/2018</c:v>
                </c:pt>
                <c:pt idx="50">
                  <c:v>20/01/2018</c:v>
                </c:pt>
                <c:pt idx="51">
                  <c:v>21/01/2018</c:v>
                </c:pt>
                <c:pt idx="52">
                  <c:v>22/01/2018</c:v>
                </c:pt>
                <c:pt idx="53">
                  <c:v>23/01/2018</c:v>
                </c:pt>
                <c:pt idx="54">
                  <c:v>24/01/2018</c:v>
                </c:pt>
                <c:pt idx="55">
                  <c:v>25/01/2018</c:v>
                </c:pt>
                <c:pt idx="56">
                  <c:v>26/01/2018</c:v>
                </c:pt>
                <c:pt idx="57">
                  <c:v>27/01/2018</c:v>
                </c:pt>
                <c:pt idx="58">
                  <c:v>28/01/2018</c:v>
                </c:pt>
                <c:pt idx="59">
                  <c:v>29/01/2018</c:v>
                </c:pt>
                <c:pt idx="60">
                  <c:v>30/01/2018</c:v>
                </c:pt>
                <c:pt idx="61">
                  <c:v>31/01/2018</c:v>
                </c:pt>
              </c:strCache>
            </c:str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575</c:v>
                </c:pt>
                <c:pt idx="1">
                  <c:v>543</c:v>
                </c:pt>
                <c:pt idx="2">
                  <c:v>434</c:v>
                </c:pt>
                <c:pt idx="3">
                  <c:v>731</c:v>
                </c:pt>
                <c:pt idx="4">
                  <c:v>22277</c:v>
                </c:pt>
                <c:pt idx="5">
                  <c:v>20317</c:v>
                </c:pt>
                <c:pt idx="6">
                  <c:v>19189</c:v>
                </c:pt>
                <c:pt idx="7">
                  <c:v>20673</c:v>
                </c:pt>
                <c:pt idx="8">
                  <c:v>21973</c:v>
                </c:pt>
                <c:pt idx="9">
                  <c:v>21772</c:v>
                </c:pt>
                <c:pt idx="10">
                  <c:v>21214</c:v>
                </c:pt>
                <c:pt idx="11">
                  <c:v>21963</c:v>
                </c:pt>
                <c:pt idx="12">
                  <c:v>21436</c:v>
                </c:pt>
                <c:pt idx="13">
                  <c:v>25285</c:v>
                </c:pt>
                <c:pt idx="14">
                  <c:v>23900</c:v>
                </c:pt>
                <c:pt idx="15">
                  <c:v>22362</c:v>
                </c:pt>
                <c:pt idx="16">
                  <c:v>21010</c:v>
                </c:pt>
                <c:pt idx="17">
                  <c:v>20328</c:v>
                </c:pt>
                <c:pt idx="18">
                  <c:v>22791</c:v>
                </c:pt>
                <c:pt idx="19">
                  <c:v>23213</c:v>
                </c:pt>
                <c:pt idx="20">
                  <c:v>23063</c:v>
                </c:pt>
                <c:pt idx="21">
                  <c:v>21416</c:v>
                </c:pt>
                <c:pt idx="22">
                  <c:v>19925</c:v>
                </c:pt>
                <c:pt idx="23">
                  <c:v>21168</c:v>
                </c:pt>
                <c:pt idx="24">
                  <c:v>22622</c:v>
                </c:pt>
                <c:pt idx="25">
                  <c:v>21952</c:v>
                </c:pt>
                <c:pt idx="26">
                  <c:v>23026</c:v>
                </c:pt>
                <c:pt idx="27">
                  <c:v>23384</c:v>
                </c:pt>
                <c:pt idx="28">
                  <c:v>22454</c:v>
                </c:pt>
                <c:pt idx="29">
                  <c:v>24021</c:v>
                </c:pt>
                <c:pt idx="30">
                  <c:v>25500</c:v>
                </c:pt>
                <c:pt idx="31">
                  <c:v>22894</c:v>
                </c:pt>
                <c:pt idx="32">
                  <c:v>349</c:v>
                </c:pt>
                <c:pt idx="33">
                  <c:v>49965</c:v>
                </c:pt>
                <c:pt idx="34">
                  <c:v>54534</c:v>
                </c:pt>
                <c:pt idx="35">
                  <c:v>52433</c:v>
                </c:pt>
                <c:pt idx="36">
                  <c:v>43797</c:v>
                </c:pt>
                <c:pt idx="37">
                  <c:v>42804</c:v>
                </c:pt>
                <c:pt idx="38">
                  <c:v>59189</c:v>
                </c:pt>
                <c:pt idx="39">
                  <c:v>28471</c:v>
                </c:pt>
                <c:pt idx="40">
                  <c:v>34273</c:v>
                </c:pt>
                <c:pt idx="41">
                  <c:v>40696</c:v>
                </c:pt>
                <c:pt idx="42">
                  <c:v>42507</c:v>
                </c:pt>
                <c:pt idx="43">
                  <c:v>37511</c:v>
                </c:pt>
                <c:pt idx="44">
                  <c:v>37845</c:v>
                </c:pt>
                <c:pt idx="45">
                  <c:v>34433</c:v>
                </c:pt>
                <c:pt idx="46">
                  <c:v>31083</c:v>
                </c:pt>
                <c:pt idx="47">
                  <c:v>313</c:v>
                </c:pt>
                <c:pt idx="48">
                  <c:v>276</c:v>
                </c:pt>
                <c:pt idx="49">
                  <c:v>238</c:v>
                </c:pt>
                <c:pt idx="50">
                  <c:v>313</c:v>
                </c:pt>
                <c:pt idx="51">
                  <c:v>252</c:v>
                </c:pt>
                <c:pt idx="52">
                  <c:v>297</c:v>
                </c:pt>
                <c:pt idx="53">
                  <c:v>258</c:v>
                </c:pt>
                <c:pt idx="54">
                  <c:v>17982</c:v>
                </c:pt>
                <c:pt idx="55">
                  <c:v>314</c:v>
                </c:pt>
                <c:pt idx="56">
                  <c:v>38261</c:v>
                </c:pt>
                <c:pt idx="57">
                  <c:v>43265</c:v>
                </c:pt>
                <c:pt idx="58">
                  <c:v>50120</c:v>
                </c:pt>
                <c:pt idx="59">
                  <c:v>43396</c:v>
                </c:pt>
                <c:pt idx="60">
                  <c:v>42036</c:v>
                </c:pt>
                <c:pt idx="61">
                  <c:v>29873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A2-4F47-90DD-35F8F9BC2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423504"/>
        <c:axId val="167421208"/>
      </c:lineChart>
      <c:catAx>
        <c:axId val="16742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421208"/>
        <c:crosses val="autoZero"/>
        <c:auto val="1"/>
        <c:lblAlgn val="ctr"/>
        <c:lblOffset val="100"/>
        <c:noMultiLvlLbl val="0"/>
      </c:catAx>
      <c:valAx>
        <c:axId val="16742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42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Sheet1!$A$2:$A$63</c:f>
              <c:strCache>
                <c:ptCount val="62"/>
                <c:pt idx="0">
                  <c:v>1/12/2017</c:v>
                </c:pt>
                <c:pt idx="1">
                  <c:v>2/12/2017</c:v>
                </c:pt>
                <c:pt idx="2">
                  <c:v>3/12/2017</c:v>
                </c:pt>
                <c:pt idx="3">
                  <c:v>4/12/2017</c:v>
                </c:pt>
                <c:pt idx="4">
                  <c:v>5/12/2017</c:v>
                </c:pt>
                <c:pt idx="5">
                  <c:v>6/12/2017</c:v>
                </c:pt>
                <c:pt idx="6">
                  <c:v>7/12/2017</c:v>
                </c:pt>
                <c:pt idx="7">
                  <c:v>8/12/2017</c:v>
                </c:pt>
                <c:pt idx="8">
                  <c:v>9/12/2017</c:v>
                </c:pt>
                <c:pt idx="9">
                  <c:v>10/12/2017</c:v>
                </c:pt>
                <c:pt idx="10">
                  <c:v>11/12/2017</c:v>
                </c:pt>
                <c:pt idx="11">
                  <c:v>12/12/2017</c:v>
                </c:pt>
                <c:pt idx="12">
                  <c:v>13/12/2017</c:v>
                </c:pt>
                <c:pt idx="13">
                  <c:v>14/12/2017</c:v>
                </c:pt>
                <c:pt idx="14">
                  <c:v>15/12/2017</c:v>
                </c:pt>
                <c:pt idx="15">
                  <c:v>16/12/2017</c:v>
                </c:pt>
                <c:pt idx="16">
                  <c:v>17/12/2017</c:v>
                </c:pt>
                <c:pt idx="17">
                  <c:v>18/12/2017</c:v>
                </c:pt>
                <c:pt idx="18">
                  <c:v>19/12/2017</c:v>
                </c:pt>
                <c:pt idx="19">
                  <c:v>20/12/2017</c:v>
                </c:pt>
                <c:pt idx="20">
                  <c:v>21/12/2017</c:v>
                </c:pt>
                <c:pt idx="21">
                  <c:v>22/12/2017</c:v>
                </c:pt>
                <c:pt idx="22">
                  <c:v>23/12/2017</c:v>
                </c:pt>
                <c:pt idx="23">
                  <c:v>24/12/2017</c:v>
                </c:pt>
                <c:pt idx="24">
                  <c:v>25/12/2017</c:v>
                </c:pt>
                <c:pt idx="25">
                  <c:v>26/12/2017</c:v>
                </c:pt>
                <c:pt idx="26">
                  <c:v>27/12/2017</c:v>
                </c:pt>
                <c:pt idx="27">
                  <c:v>28/12/2017</c:v>
                </c:pt>
                <c:pt idx="28">
                  <c:v>29/12/2017</c:v>
                </c:pt>
                <c:pt idx="29">
                  <c:v>30/12/2017</c:v>
                </c:pt>
                <c:pt idx="30">
                  <c:v>31/12/2017</c:v>
                </c:pt>
                <c:pt idx="31">
                  <c:v>1/1/2018</c:v>
                </c:pt>
                <c:pt idx="32">
                  <c:v>2/1/2018</c:v>
                </c:pt>
                <c:pt idx="33">
                  <c:v>3/1/2018</c:v>
                </c:pt>
                <c:pt idx="34">
                  <c:v>4/1/2018</c:v>
                </c:pt>
                <c:pt idx="35">
                  <c:v>5/1/2018</c:v>
                </c:pt>
                <c:pt idx="36">
                  <c:v>6/1/2018</c:v>
                </c:pt>
                <c:pt idx="37">
                  <c:v>7/1/2018</c:v>
                </c:pt>
                <c:pt idx="38">
                  <c:v>8/1/2018</c:v>
                </c:pt>
                <c:pt idx="39">
                  <c:v>9/1/2018</c:v>
                </c:pt>
                <c:pt idx="40">
                  <c:v>10/1/2018</c:v>
                </c:pt>
                <c:pt idx="41">
                  <c:v>11/1/2018</c:v>
                </c:pt>
                <c:pt idx="42">
                  <c:v>12/1/2018</c:v>
                </c:pt>
                <c:pt idx="43">
                  <c:v>13/01/2018</c:v>
                </c:pt>
                <c:pt idx="44">
                  <c:v>14/01/2018</c:v>
                </c:pt>
                <c:pt idx="45">
                  <c:v>15/01/2018</c:v>
                </c:pt>
                <c:pt idx="46">
                  <c:v>16/01/2018</c:v>
                </c:pt>
                <c:pt idx="47">
                  <c:v>17/01/2018</c:v>
                </c:pt>
                <c:pt idx="48">
                  <c:v>18/01/2018</c:v>
                </c:pt>
                <c:pt idx="49">
                  <c:v>19/01/2018</c:v>
                </c:pt>
                <c:pt idx="50">
                  <c:v>20/01/2018</c:v>
                </c:pt>
                <c:pt idx="51">
                  <c:v>21/01/2018</c:v>
                </c:pt>
                <c:pt idx="52">
                  <c:v>22/01/2018</c:v>
                </c:pt>
                <c:pt idx="53">
                  <c:v>23/01/2018</c:v>
                </c:pt>
                <c:pt idx="54">
                  <c:v>24/01/2018</c:v>
                </c:pt>
                <c:pt idx="55">
                  <c:v>25/01/2018</c:v>
                </c:pt>
                <c:pt idx="56">
                  <c:v>26/01/2018</c:v>
                </c:pt>
                <c:pt idx="57">
                  <c:v>27/01/2018</c:v>
                </c:pt>
                <c:pt idx="58">
                  <c:v>28/01/2018</c:v>
                </c:pt>
                <c:pt idx="59">
                  <c:v>29/01/2018</c:v>
                </c:pt>
                <c:pt idx="60">
                  <c:v>30/01/2018</c:v>
                </c:pt>
                <c:pt idx="61">
                  <c:v>31/01/2018</c:v>
                </c:pt>
              </c:strCache>
            </c:str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3.0866383890885999E-3</c:v>
                </c:pt>
                <c:pt idx="1">
                  <c:v>2.3249285828895998E-3</c:v>
                </c:pt>
                <c:pt idx="2">
                  <c:v>3.0635661926136999E-3</c:v>
                </c:pt>
                <c:pt idx="3">
                  <c:v>4.1056255487408998E-3</c:v>
                </c:pt>
                <c:pt idx="4">
                  <c:v>0.14065627762738001</c:v>
                </c:pt>
                <c:pt idx="5">
                  <c:v>0.14332906877845999</c:v>
                </c:pt>
                <c:pt idx="6">
                  <c:v>0.10045567617393</c:v>
                </c:pt>
                <c:pt idx="7">
                  <c:v>0.10353765440668999</c:v>
                </c:pt>
                <c:pt idx="8">
                  <c:v>0.12805173442778001</c:v>
                </c:pt>
                <c:pt idx="9">
                  <c:v>0.12291426600482</c:v>
                </c:pt>
                <c:pt idx="10">
                  <c:v>0.11449351228059999</c:v>
                </c:pt>
                <c:pt idx="11">
                  <c:v>0.12595552417674999</c:v>
                </c:pt>
                <c:pt idx="12">
                  <c:v>0.12964141085962</c:v>
                </c:pt>
                <c:pt idx="13">
                  <c:v>0.12748026468237</c:v>
                </c:pt>
                <c:pt idx="14">
                  <c:v>0.14412628276577</c:v>
                </c:pt>
                <c:pt idx="15">
                  <c:v>0.11787295563387</c:v>
                </c:pt>
                <c:pt idx="16">
                  <c:v>0.12533229783814001</c:v>
                </c:pt>
                <c:pt idx="17">
                  <c:v>4.5486578220041998E-2</c:v>
                </c:pt>
                <c:pt idx="18">
                  <c:v>0.19283306768388001</c:v>
                </c:pt>
                <c:pt idx="19">
                  <c:v>0.13428609598513999</c:v>
                </c:pt>
                <c:pt idx="20">
                  <c:v>0.13132768710715001</c:v>
                </c:pt>
                <c:pt idx="21">
                  <c:v>0.11493337967141</c:v>
                </c:pt>
                <c:pt idx="22">
                  <c:v>0.11194035700424</c:v>
                </c:pt>
                <c:pt idx="23">
                  <c:v>0.11977362695023</c:v>
                </c:pt>
                <c:pt idx="24">
                  <c:v>0.14679518772763001</c:v>
                </c:pt>
                <c:pt idx="25">
                  <c:v>0.10393186291101</c:v>
                </c:pt>
                <c:pt idx="26">
                  <c:v>0.14301773721946001</c:v>
                </c:pt>
                <c:pt idx="27">
                  <c:v>0.12030118194618</c:v>
                </c:pt>
                <c:pt idx="28">
                  <c:v>0.13328877777292</c:v>
                </c:pt>
                <c:pt idx="29">
                  <c:v>0.12490844570570001</c:v>
                </c:pt>
                <c:pt idx="30">
                  <c:v>0.14062800798847</c:v>
                </c:pt>
                <c:pt idx="31">
                  <c:v>0.10930553978764</c:v>
                </c:pt>
                <c:pt idx="32">
                  <c:v>1.9739439399920999E-3</c:v>
                </c:pt>
                <c:pt idx="33">
                  <c:v>0.35890789864435002</c:v>
                </c:pt>
                <c:pt idx="34">
                  <c:v>0.30836506134767999</c:v>
                </c:pt>
                <c:pt idx="35">
                  <c:v>0.25349236496573002</c:v>
                </c:pt>
                <c:pt idx="36">
                  <c:v>0.24414051532205</c:v>
                </c:pt>
                <c:pt idx="37">
                  <c:v>0.26660362006421001</c:v>
                </c:pt>
                <c:pt idx="38">
                  <c:v>0.30011951145834997</c:v>
                </c:pt>
                <c:pt idx="39">
                  <c:v>0.13820129849769</c:v>
                </c:pt>
                <c:pt idx="40">
                  <c:v>0.20245999723229999</c:v>
                </c:pt>
                <c:pt idx="41">
                  <c:v>0.20541419789703999</c:v>
                </c:pt>
                <c:pt idx="42">
                  <c:v>0.22144531278502</c:v>
                </c:pt>
                <c:pt idx="43">
                  <c:v>0.21433359127353999</c:v>
                </c:pt>
                <c:pt idx="44">
                  <c:v>0.19491679429813</c:v>
                </c:pt>
                <c:pt idx="45">
                  <c:v>0.19944119513903999</c:v>
                </c:pt>
                <c:pt idx="46">
                  <c:v>0.15898237557618999</c:v>
                </c:pt>
                <c:pt idx="47">
                  <c:v>3.9580824300100001E-2</c:v>
                </c:pt>
                <c:pt idx="48">
                  <c:v>1.5139185282872E-3</c:v>
                </c:pt>
                <c:pt idx="49">
                  <c:v>-6.5337648203291998</c:v>
                </c:pt>
                <c:pt idx="50">
                  <c:v>1.1561285170774E-3</c:v>
                </c:pt>
                <c:pt idx="51">
                  <c:v>-40.355607284394999</c:v>
                </c:pt>
                <c:pt idx="52">
                  <c:v>2.8883285808653002E-3</c:v>
                </c:pt>
                <c:pt idx="53">
                  <c:v>2.4564477098567E-3</c:v>
                </c:pt>
                <c:pt idx="54">
                  <c:v>79.385718928450999</c:v>
                </c:pt>
                <c:pt idx="55">
                  <c:v>1.8453898177380999E-3</c:v>
                </c:pt>
                <c:pt idx="56">
                  <c:v>0.25021419499002001</c:v>
                </c:pt>
                <c:pt idx="57">
                  <c:v>0.28330475546811001</c:v>
                </c:pt>
                <c:pt idx="58">
                  <c:v>0.25250247945527998</c:v>
                </c:pt>
                <c:pt idx="59">
                  <c:v>0.23463987902510999</c:v>
                </c:pt>
                <c:pt idx="60">
                  <c:v>0.17576518106429001</c:v>
                </c:pt>
                <c:pt idx="61">
                  <c:v>0.11749267771679001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9F-4E5F-A9EF-5582B2D16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199792"/>
        <c:axId val="247201104"/>
      </c:lineChart>
      <c:catAx>
        <c:axId val="24719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01104"/>
        <c:crosses val="autoZero"/>
        <c:auto val="1"/>
        <c:lblAlgn val="ctr"/>
        <c:lblOffset val="100"/>
        <c:noMultiLvlLbl val="0"/>
      </c:catAx>
      <c:valAx>
        <c:axId val="24720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9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6AB99-7A19-4DB8-BBA3-45647F6722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Views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FDAA9-5611-4F37-8DE5-B28111BFF6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09947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83619-CD60-4D61-AE23-963413C9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D390CC-EEAC-4199-81D9-15DADD658B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3281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C3DEB-15C4-4372-A7AB-0C2F6D316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585FA-B712-4AC2-9C8F-5F03E2CB3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4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8D5FB-E012-4B57-8167-FC8F9AEE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Subscriber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C3B658-A923-4E1E-851B-2CABE9005F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0712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86177-A83E-49B6-B3C6-3B3A3BBE7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C71D6-86D9-43D2-B035-48DE889A8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1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F96E-70B7-42A9-A133-98B5EB25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AF8806-4633-46B6-B2F0-4DB47FCD97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5068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42741-2624-4261-9286-9F19B79AE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2A06F-AAF8-47E5-AF8B-CCE317128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098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109F6-66A0-48CF-8579-1BD2E530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C23281-E1AD-49A9-8351-38B9157FE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949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29CA0-427F-4A4D-8F4E-8F226F120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C55B5-1732-48F0-8C0F-421797E8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714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1FE21-E7C0-428E-81EB-B448047A6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682392-60AA-4531-A6BC-34B0DA4CD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1452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838B6-FBE1-4CEF-8AD8-5A21D33CC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4169E-6C8A-4266-A20C-DCEA27FE4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86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Views</vt:lpstr>
      <vt:lpstr>Youtube Video Views Change</vt:lpstr>
      <vt:lpstr>Youtube Video Views Subscriber Rate</vt:lpstr>
      <vt:lpstr>Youtube Average Views Per Video</vt:lpstr>
      <vt:lpstr>Youtube Video Views Change</vt:lpstr>
      <vt:lpstr>Youtube Video Views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Views</dc:title>
  <dc:creator>Administrator</dc:creator>
  <cp:lastModifiedBy>Administrator</cp:lastModifiedBy>
  <cp:revision>1</cp:revision>
  <dcterms:created xsi:type="dcterms:W3CDTF">2018-02-07T13:36:48Z</dcterms:created>
  <dcterms:modified xsi:type="dcterms:W3CDTF">2018-02-07T13:37:35Z</dcterms:modified>
</cp:coreProperties>
</file>