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245833</c:v>
                </c:pt>
                <c:pt idx="1">
                  <c:v>245859</c:v>
                </c:pt>
                <c:pt idx="2">
                  <c:v>245924</c:v>
                </c:pt>
                <c:pt idx="3">
                  <c:v>245994</c:v>
                </c:pt>
                <c:pt idx="4">
                  <c:v>246046</c:v>
                </c:pt>
                <c:pt idx="5">
                  <c:v>246113</c:v>
                </c:pt>
                <c:pt idx="6">
                  <c:v>246183</c:v>
                </c:pt>
                <c:pt idx="7">
                  <c:v>246163</c:v>
                </c:pt>
                <c:pt idx="8">
                  <c:v>246198</c:v>
                </c:pt>
                <c:pt idx="9">
                  <c:v>246243</c:v>
                </c:pt>
                <c:pt idx="10">
                  <c:v>246296</c:v>
                </c:pt>
                <c:pt idx="11">
                  <c:v>246486</c:v>
                </c:pt>
                <c:pt idx="12">
                  <c:v>246649</c:v>
                </c:pt>
                <c:pt idx="13">
                  <c:v>246799</c:v>
                </c:pt>
                <c:pt idx="14">
                  <c:v>246665</c:v>
                </c:pt>
                <c:pt idx="15">
                  <c:v>246661</c:v>
                </c:pt>
                <c:pt idx="16">
                  <c:v>246726</c:v>
                </c:pt>
                <c:pt idx="17">
                  <c:v>246788</c:v>
                </c:pt>
                <c:pt idx="18">
                  <c:v>246841</c:v>
                </c:pt>
                <c:pt idx="19">
                  <c:v>246886</c:v>
                </c:pt>
                <c:pt idx="20">
                  <c:v>246962</c:v>
                </c:pt>
                <c:pt idx="21">
                  <c:v>247006</c:v>
                </c:pt>
                <c:pt idx="22">
                  <c:v>247042</c:v>
                </c:pt>
                <c:pt idx="23">
                  <c:v>247089</c:v>
                </c:pt>
                <c:pt idx="24">
                  <c:v>247162</c:v>
                </c:pt>
                <c:pt idx="25">
                  <c:v>247288</c:v>
                </c:pt>
                <c:pt idx="26">
                  <c:v>247402</c:v>
                </c:pt>
                <c:pt idx="27">
                  <c:v>247523</c:v>
                </c:pt>
                <c:pt idx="28">
                  <c:v>247643</c:v>
                </c:pt>
                <c:pt idx="29">
                  <c:v>247758</c:v>
                </c:pt>
                <c:pt idx="30">
                  <c:v>247874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67-42EF-B338-769FFC980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554712"/>
        <c:axId val="277548480"/>
      </c:lineChart>
      <c:dateAx>
        <c:axId val="277554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48480"/>
        <c:crosses val="autoZero"/>
        <c:auto val="1"/>
        <c:lblOffset val="100"/>
        <c:baseTimeUnit val="days"/>
      </c:dateAx>
      <c:valAx>
        <c:axId val="27754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5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26-4DD3-8AA9-F0658CD82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337184"/>
        <c:axId val="279341120"/>
      </c:radarChart>
      <c:catAx>
        <c:axId val="27933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41120"/>
        <c:crosses val="autoZero"/>
        <c:auto val="1"/>
        <c:lblAlgn val="ctr"/>
        <c:lblOffset val="100"/>
        <c:noMultiLvlLbl val="0"/>
      </c:catAx>
      <c:valAx>
        <c:axId val="27934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3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5.1658355230510003E-2</c:v>
                </c:pt>
                <c:pt idx="2">
                  <c:v>7.7270009882428006E-2</c:v>
                </c:pt>
                <c:pt idx="3">
                  <c:v>0</c:v>
                </c:pt>
                <c:pt idx="4">
                  <c:v>6.8693602146167002E-2</c:v>
                </c:pt>
                <c:pt idx="5">
                  <c:v>6.5832517199761006E-2</c:v>
                </c:pt>
                <c:pt idx="6">
                  <c:v>0</c:v>
                </c:pt>
                <c:pt idx="7">
                  <c:v>8.7336954093260005E-2</c:v>
                </c:pt>
                <c:pt idx="8">
                  <c:v>2.1122755707205999E-2</c:v>
                </c:pt>
                <c:pt idx="9">
                  <c:v>1.096580294046E-2</c:v>
                </c:pt>
                <c:pt idx="10">
                  <c:v>1.0151501000938E-2</c:v>
                </c:pt>
                <c:pt idx="11">
                  <c:v>3.1657000458621E-2</c:v>
                </c:pt>
                <c:pt idx="12">
                  <c:v>0</c:v>
                </c:pt>
                <c:pt idx="13">
                  <c:v>0</c:v>
                </c:pt>
                <c:pt idx="14">
                  <c:v>1.540132613524E-2</c:v>
                </c:pt>
                <c:pt idx="15">
                  <c:v>0</c:v>
                </c:pt>
                <c:pt idx="16">
                  <c:v>0.55777829123648004</c:v>
                </c:pt>
                <c:pt idx="17">
                  <c:v>9.3209108556190998E-3</c:v>
                </c:pt>
                <c:pt idx="18">
                  <c:v>1.8029771406808E-2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9.9164187561978007E-2</c:v>
                </c:pt>
                <c:pt idx="24">
                  <c:v>1.6186140617097001E-3</c:v>
                </c:pt>
                <c:pt idx="25">
                  <c:v>0.18525634543432001</c:v>
                </c:pt>
                <c:pt idx="26">
                  <c:v>0</c:v>
                </c:pt>
                <c:pt idx="27">
                  <c:v>0</c:v>
                </c:pt>
                <c:pt idx="28">
                  <c:v>1.3732768404939E-2</c:v>
                </c:pt>
                <c:pt idx="29">
                  <c:v>7.3879693177231004E-2</c:v>
                </c:pt>
                <c:pt idx="30">
                  <c:v>6.0528779416986998E-3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97-4F52-8740-D78964AA1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413600"/>
        <c:axId val="280411960"/>
      </c:lineChart>
      <c:dateAx>
        <c:axId val="280413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11960"/>
        <c:crosses val="autoZero"/>
        <c:auto val="1"/>
        <c:lblOffset val="100"/>
        <c:baseTimeUnit val="days"/>
      </c:dateAx>
      <c:valAx>
        <c:axId val="28041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1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-4</c:v>
                </c:pt>
                <c:pt idx="1">
                  <c:v>42</c:v>
                </c:pt>
                <c:pt idx="2">
                  <c:v>68</c:v>
                </c:pt>
                <c:pt idx="3">
                  <c:v>65</c:v>
                </c:pt>
                <c:pt idx="4">
                  <c:v>105</c:v>
                </c:pt>
                <c:pt idx="5">
                  <c:v>97</c:v>
                </c:pt>
                <c:pt idx="6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93-45CA-B117-970BD34A8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336856"/>
        <c:axId val="282008352"/>
      </c:barChart>
      <c:catAx>
        <c:axId val="27933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08352"/>
        <c:crosses val="autoZero"/>
        <c:auto val="1"/>
        <c:lblAlgn val="ctr"/>
        <c:lblOffset val="100"/>
        <c:noMultiLvlLbl val="0"/>
      </c:catAx>
      <c:valAx>
        <c:axId val="28200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3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-30</c:v>
                </c:pt>
                <c:pt idx="1">
                  <c:v>26</c:v>
                </c:pt>
                <c:pt idx="2">
                  <c:v>65</c:v>
                </c:pt>
                <c:pt idx="3">
                  <c:v>70</c:v>
                </c:pt>
                <c:pt idx="4">
                  <c:v>52</c:v>
                </c:pt>
                <c:pt idx="5">
                  <c:v>67</c:v>
                </c:pt>
                <c:pt idx="6">
                  <c:v>70</c:v>
                </c:pt>
                <c:pt idx="7">
                  <c:v>-20</c:v>
                </c:pt>
                <c:pt idx="8">
                  <c:v>35</c:v>
                </c:pt>
                <c:pt idx="9">
                  <c:v>45</c:v>
                </c:pt>
                <c:pt idx="10">
                  <c:v>53</c:v>
                </c:pt>
                <c:pt idx="11">
                  <c:v>190</c:v>
                </c:pt>
                <c:pt idx="12">
                  <c:v>163</c:v>
                </c:pt>
                <c:pt idx="13">
                  <c:v>150</c:v>
                </c:pt>
                <c:pt idx="14">
                  <c:v>-134</c:v>
                </c:pt>
                <c:pt idx="15">
                  <c:v>-4</c:v>
                </c:pt>
                <c:pt idx="16">
                  <c:v>65</c:v>
                </c:pt>
                <c:pt idx="17">
                  <c:v>62</c:v>
                </c:pt>
                <c:pt idx="18">
                  <c:v>53</c:v>
                </c:pt>
                <c:pt idx="19">
                  <c:v>45</c:v>
                </c:pt>
                <c:pt idx="20">
                  <c:v>76</c:v>
                </c:pt>
                <c:pt idx="21">
                  <c:v>44</c:v>
                </c:pt>
                <c:pt idx="22">
                  <c:v>36</c:v>
                </c:pt>
                <c:pt idx="23">
                  <c:v>47</c:v>
                </c:pt>
                <c:pt idx="24">
                  <c:v>73</c:v>
                </c:pt>
                <c:pt idx="25">
                  <c:v>126</c:v>
                </c:pt>
                <c:pt idx="26">
                  <c:v>114</c:v>
                </c:pt>
                <c:pt idx="27">
                  <c:v>121</c:v>
                </c:pt>
                <c:pt idx="28">
                  <c:v>120</c:v>
                </c:pt>
                <c:pt idx="29">
                  <c:v>115</c:v>
                </c:pt>
                <c:pt idx="30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83-4F4C-93D6-291FB43AD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07368"/>
        <c:axId val="282005072"/>
      </c:lineChart>
      <c:dateAx>
        <c:axId val="282007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05072"/>
        <c:crosses val="autoZero"/>
        <c:auto val="1"/>
        <c:lblOffset val="100"/>
        <c:baseTimeUnit val="days"/>
      </c:dateAx>
      <c:valAx>
        <c:axId val="28200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0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DD-4797-9369-3379A113E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518816"/>
        <c:axId val="354525376"/>
      </c:lineChart>
      <c:dateAx>
        <c:axId val="35451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25376"/>
        <c:crosses val="autoZero"/>
        <c:auto val="1"/>
        <c:lblOffset val="100"/>
        <c:baseTimeUnit val="days"/>
      </c:dateAx>
      <c:valAx>
        <c:axId val="35452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1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4">
                  <c:v>6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30-4FAF-9EF9-DEBA9678E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519800"/>
        <c:axId val="354522096"/>
      </c:barChart>
      <c:catAx>
        <c:axId val="35451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22096"/>
        <c:crosses val="autoZero"/>
        <c:auto val="1"/>
        <c:lblAlgn val="ctr"/>
        <c:lblOffset val="100"/>
        <c:noMultiLvlLbl val="0"/>
      </c:catAx>
      <c:valAx>
        <c:axId val="35452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1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3.8754508418640997E-2</c:v>
                </c:pt>
                <c:pt idx="1">
                  <c:v>4.8881993197031001E-2</c:v>
                </c:pt>
                <c:pt idx="2">
                  <c:v>0.15012983435485999</c:v>
                </c:pt>
                <c:pt idx="3">
                  <c:v>7.0217227796839999E-3</c:v>
                </c:pt>
                <c:pt idx="4">
                  <c:v>8.4530739616965E-2</c:v>
                </c:pt>
                <c:pt idx="5">
                  <c:v>6.5626101363969999E-2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DF-470A-B7B9-482A3D79B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096360"/>
        <c:axId val="344432184"/>
      </c:barChart>
      <c:catAx>
        <c:axId val="34909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432184"/>
        <c:crosses val="autoZero"/>
        <c:auto val="1"/>
        <c:lblAlgn val="ctr"/>
        <c:lblOffset val="100"/>
        <c:noMultiLvlLbl val="0"/>
      </c:catAx>
      <c:valAx>
        <c:axId val="34443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9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85-459F-8C77-E0DAD2820B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85-459F-8C77-E0DAD2820B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85-459F-8C77-E0DAD2820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958480"/>
        <c:axId val="206947848"/>
      </c:barChart>
      <c:catAx>
        <c:axId val="27595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947848"/>
        <c:crosses val="autoZero"/>
        <c:auto val="1"/>
        <c:lblAlgn val="ctr"/>
        <c:lblOffset val="100"/>
        <c:noMultiLvlLbl val="0"/>
      </c:catAx>
      <c:valAx>
        <c:axId val="20694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5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2.6331460423815001E-2</c:v>
                </c:pt>
                <c:pt idx="14">
                  <c:v>0.21132684904241</c:v>
                </c:pt>
                <c:pt idx="15">
                  <c:v>8.7096369094156995E-2</c:v>
                </c:pt>
                <c:pt idx="16">
                  <c:v>4.4560933024918002E-3</c:v>
                </c:pt>
                <c:pt idx="17">
                  <c:v>1.5393776863153E-2</c:v>
                </c:pt>
                <c:pt idx="18">
                  <c:v>4.4908161074462001E-2</c:v>
                </c:pt>
                <c:pt idx="19">
                  <c:v>8.6016104051129E-2</c:v>
                </c:pt>
                <c:pt idx="20">
                  <c:v>9.7223853872547995E-3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78-4976-A997-E97823C8A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226392"/>
        <c:axId val="356226720"/>
      </c:lineChart>
      <c:catAx>
        <c:axId val="35622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26720"/>
        <c:crosses val="autoZero"/>
        <c:auto val="1"/>
        <c:lblAlgn val="ctr"/>
        <c:lblOffset val="100"/>
        <c:noMultiLvlLbl val="0"/>
      </c:catAx>
      <c:valAx>
        <c:axId val="35622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2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7</c:v>
                </c:pt>
                <c:pt idx="19">
                  <c:v>6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C5-4CDD-8956-DE2B5D7AD3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230328"/>
        <c:axId val="356229016"/>
      </c:lineChart>
      <c:catAx>
        <c:axId val="35623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29016"/>
        <c:crosses val="autoZero"/>
        <c:auto val="1"/>
        <c:lblAlgn val="ctr"/>
        <c:lblOffset val="100"/>
        <c:noMultiLvlLbl val="0"/>
      </c:catAx>
      <c:valAx>
        <c:axId val="35622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3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3.1644799298946001E-2</c:v>
                </c:pt>
                <c:pt idx="2">
                  <c:v>7.1832800793325005E-2</c:v>
                </c:pt>
                <c:pt idx="3">
                  <c:v>0</c:v>
                </c:pt>
                <c:pt idx="4">
                  <c:v>9.9765792101158005E-2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B4-4E89-83B8-6CF426127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228360"/>
        <c:axId val="356239512"/>
      </c:barChart>
      <c:catAx>
        <c:axId val="35622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39512"/>
        <c:crosses val="autoZero"/>
        <c:auto val="1"/>
        <c:lblAlgn val="ctr"/>
        <c:lblOffset val="100"/>
        <c:noMultiLvlLbl val="0"/>
      </c:catAx>
      <c:valAx>
        <c:axId val="35623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2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4E-4469-9EE6-1F37087075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4E-4469-9EE6-1F37087075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4E-4469-9EE6-1F37087075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4E-4469-9EE6-1F37087075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4E-4469-9EE6-1F370870755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4E-4469-9EE6-1F370870755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4E-4469-9EE6-1F370870755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D4E-4469-9EE6-1F37087075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435904"/>
        <c:axId val="282437216"/>
      </c:barChart>
      <c:catAx>
        <c:axId val="28243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37216"/>
        <c:crosses val="autoZero"/>
        <c:auto val="1"/>
        <c:lblAlgn val="ctr"/>
        <c:lblOffset val="100"/>
        <c:noMultiLvlLbl val="0"/>
      </c:catAx>
      <c:valAx>
        <c:axId val="28243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3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AB-4BF3-9B42-845727505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603032"/>
        <c:axId val="288603688"/>
      </c:barChart>
      <c:catAx>
        <c:axId val="28860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03688"/>
        <c:crosses val="autoZero"/>
        <c:auto val="1"/>
        <c:lblAlgn val="ctr"/>
        <c:lblOffset val="100"/>
        <c:noMultiLvlLbl val="0"/>
      </c:catAx>
      <c:valAx>
        <c:axId val="28860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0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51-444F-8866-E251F441F8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627960"/>
        <c:axId val="288628944"/>
      </c:barChart>
      <c:catAx>
        <c:axId val="28862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28944"/>
        <c:crosses val="autoZero"/>
        <c:auto val="1"/>
        <c:lblAlgn val="ctr"/>
        <c:lblOffset val="100"/>
        <c:noMultiLvlLbl val="0"/>
      </c:catAx>
      <c:valAx>
        <c:axId val="28862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2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74021-0DE4-46E0-B018-30BA39A0EC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54DC6B-BC9A-4F13-81C0-E6132549CF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73003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ADBE0-51A6-4F74-BB0E-1F3750EB2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D79CA-53E4-4CAF-BC5A-A220A03678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5993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546074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8510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1843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93037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47938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24306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0998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2627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0442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5037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68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20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E29B5-96E1-4308-B30D-6F2D8210F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566138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0EA75-C872-40AE-B7B6-C464F940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3824FD-AA98-4F66-91AC-F6F4A50EC9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2015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98D87-28ED-4121-92DE-8B4DD659B4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3AEF1-525B-4E7C-91E4-7BA53471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15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960FD-979D-4D32-A04A-DDF2F1E9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C9D29E-B366-4111-83CB-E25DC2DAAF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6705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92C24-9B50-483C-8247-E1A398A61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27DB9-1A5F-4E2F-8F9F-EE8BFCEBD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270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10263-6F89-4AA2-A707-BD951A3B9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8D9B52-2106-4617-9251-D6F62D6EB8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5845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6456A-E315-4E9C-8490-00D562243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9F810-FAA6-4220-AFE6-A2A1E5850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269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7B6A3-D0BF-43B3-AE4B-E3F324A7A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99E7A9-EF08-43D7-A94C-C399657B22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8761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0BCE7-5D1A-45C3-9A44-DCB65839A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75979-99B0-4D2D-BC1D-F9BB2E056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047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C1B52-9B44-4245-811B-F28B0592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B4D254-203C-4D55-8370-7514E8DD82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6422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04C24-1332-46A2-8E6A-BE84D8C20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F762B-F8E2-4D78-B976-C10820875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617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1D07F-D120-4E8E-80C3-9D2A2FDEF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678C36-0154-4229-8E6C-4855BD55C8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894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14785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990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6154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354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9061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4371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7537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2382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19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- 2018-01-17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¡Acercate a nuestro Stand en Cariló y disfrutá de un #VeranoConActitud !  Te esperamos en Cerezo y Boyero, de 10 a 13 y de 18 a 23 horas.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36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- 2018-01-26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Nissan Frontier están preparadas para que vivas un #VeranoConActitud. Hacé tu reserva en nuestro stand de Cariló (Cerezo y Boyero) y disfrutá de una travesía única.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637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- 2018-01-24 18:24:59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#VeranoConActitud se vive con experiencias inolvidables. Gracias a Quiksilver y a Roxy Argentina disfrutamos de un día único, fusionando momentos de relax y de pura adrenalina. 
Te esperamos en Cariló (Cerezo y Boyero) para compartir nuevas emociones en este Nissan Summer 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440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- 2018-01-08 15:21:23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¡Vuelve la X-Trail, vuelve la aventura! Conocé la nueva Nissan X-Trail, toda su tecnología y prestaciones en nuestro stand de Cariló. Te esperamos en Cerezo y Boyero, de 10 a 13 y de 18 a 23 horas.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22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- 2018-01-03 19:04:49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Nissan Kicks Special Edition, con un techo flotante bi-tono que atrae todas las miradas. Te esperamos en Cerezo y Boyero, Cariló, para que lo conozcas.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110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7736A-A0C3-4AAD-9112-240E218CA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63324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5F231-6DA4-4380-A11B-61017431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595808-FA1C-4E87-8C39-3BFA0008D7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9635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35520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7369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266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399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929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2377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8983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898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21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- 2018-01-30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tiene más actitud que nunca y está en nuestro stand de Cerezo y Boyero, Cariló, todos los días de 10 a 13 y de 18 a 23 horas, para que la conozcas. 😎 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44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- 2018-01-05 18:47:58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¿Todavía no te acercaste a nuestro stand de Cariló? Te esperamos en Cerezo y Boyero de 10 a 13 y de 18 a 23 para que disfrutes de las actividades que tenemos pensadas para vos.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8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- 2018-01-06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tiene un look más agresivo gracias a sus spoilers delanteros y traseros especialmente diseñados. ¿Qué esperás para subirte? Más info en: http://bit.ly/2Cxa3ES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51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- 2018-01-02 19:16:00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March tiene un aspecto dinámico y  lenguaje corporal que van con tu estilo.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6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- 2018-01-12 18:55:14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¡Hacé tu travesía por los médanos! Te esperamos en nuestro stand de Cariló, Cerezo y Boyero, de 10 a 13.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98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B7B69-C58A-4355-A4F1-CB73513EA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108134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8E0E6-4A6D-4C66-8495-C3B007127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870326-8B99-4E15-8FBF-F59C80885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9131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30181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5723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259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6063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630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3551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9640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1473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24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- 2018-01-19 13:30:00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disfrutando de un #VeranoConActitud junto a los amigos de Quiksilver en las playas de Cariló. #ActitudQuiksilver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238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- 2018-01-09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Frontier junto a Quiksilver en el #Quiksilver70s2018 ,  la fiesta seventies que reunió a las mejores generaciones del surf. #VeranoConActitud 🏄‍♂🏄‍♀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20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- 2018-01-15 17:46:00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Sebastián "El Pollo" Vignolo y todos los que visitaron el sábado nuestro stand en Cariló, conocieron nuestras novedades y se llevaron un look con actitud de la mano de nuestros amigos de Salón Berlín. #VeranoConActitud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1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- 2018-01-29 18:28:48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¡Encará este médano con toda la actitud! Vení a nuestro stand en Cariló, Cerezo y Boyero, y anótate en una travesía.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90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- 2018-01-10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Vení a nuestro Stand en Cariló y pedí tu test drive. ¡Subite a un Nissan y no te bajes más! Te
esperamos en Cerezo y Boyero, de 10 a 13 y de 18 a 23 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131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D4D3E-0DE2-4969-A202-6D2FB97886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886099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7F135-31EA-45CD-B32A-757CE4E6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8518A1-B511-44D8-A9B2-FDD7B16019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893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79505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408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2956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3887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137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1507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360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5614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0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- 2018-01-11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Salón Berlín llega este sábado a nuestro Stand en Cariló para ponerle toda la actitud a tu look. Los cupos son limitados. 😎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097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- 2018-01-19 20:32:01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disfrutaremos de un atardecer único y de la mejor música de la mano de Joaco Teran.🌅 🎶
Te esperamos a las 20 en nuestro stand de Cariló, Cerezo y Boyero.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73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- 2018-01-18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Visitanos en Cariló y jugá un partido de Fútbol-Tenis en nuestro Stand, un clásico de todos los
veranos! Te esperamos en Cerezo y Boyero.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79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- 2018-01-31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stand de Nissan se llenó de arte y color con la obra en serigrafía de Alan Berry Rhys. Vení a conocerla en Cerezo y Boyero, Cariló. 😊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821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- 2018-01-26 16:01:00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#VeranoConActitud viene con arte. Acercate el sábado 27 a nuestro stand en Cariló (Cerezo y Boyero) y disfrutá de las obras de Alan Berry Rhys.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078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FDFF5-0114-4460-9B1A-02B60687E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790774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691EB-B9F5-4F7B-9EDE-C128B486E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9CE0F9-8482-4712-9A1B-AABEFBF21D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555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6507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5525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337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5656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9408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2406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1206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044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31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- 2018-01-25 19:18:00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¡Cerramos el fin de semana pasado en nuestro stand de Cariló con la mejor música en vivo gracias a Joaco Terán!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38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11509-8304-4228-AE3A-0821CBD003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762027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E04D3-8568-4AB2-9ACD-79D715DB6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5F02E1-47B5-43AA-8C57-259417C517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860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36E5D-D47F-4C90-9557-3D063D6E6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7F10C-6F45-4A23-9F62-3E7543C24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7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23F60-91B0-4A43-A66F-E9BE60E77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4D7206-750D-4BBC-8E69-DE6358B3A8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6249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22E01-2917-45BE-89DB-9AF5EBCED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49392-65D3-4D49-A5D8-431456981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282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F7EE3-E700-4A39-82E0-2FCE5D3CF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8454F8-20B8-4554-ACC9-28B8282F18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2220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DE218-BE33-413B-8886-0A345C931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B28BA-E339-46B7-A3F3-4A3656E57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468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48149-CD49-481E-B370-33BA3DEBE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433079-65C9-47C8-AB1C-27E853862D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2906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E0284-23C1-4D7E-B487-D89AD06D3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82673-1CFF-426D-8A71-D17CAA03B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615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66318-22B7-4C99-A9EC-C14662C52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0EC4CB-C2C9-4C7B-80B1-6B182F89C3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8680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64153-F38F-4763-9144-E7E0AC369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F0200-F6F9-40E4-AB3D-3FE6CAAED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770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53EE4-02B9-4638-A59E-287AC265C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8DF435-E9B1-4A80-AEF6-9F9B61A067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9232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CCE8E-2127-4659-83A2-3DAB3843F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E61E4-ADDD-42BA-ACAE-027CC617F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309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ABD55-7596-4427-A1BA-49F44B678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D4C97-2461-41CA-BDCE-22FB288409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0236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03780-D424-47E8-BA0D-214BB547A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E2EC4-B748-4286-B547-55B3480BA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694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AD0B0-B01F-4C41-B065-645E20495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1003FF-5EB5-49B2-9720-92C883ED9C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4534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0F287-BACC-4278-B96A-3C430961F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CDDF5-E5EC-4361-9A80-7E96069DC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030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98BAC-6EF2-4D14-B749-EF48DB7A8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87783F-F640-40CC-BACE-A8B5F5DBC2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8772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19902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61056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024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598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940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416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Crédito Hogar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63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Carmen Petrole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78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Ignacio de Bengochea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532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Beto Soto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51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Costantini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01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Angel Boginok 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65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Alexis Ezequiel Pizzichini Viola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01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Guixá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52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Mariana Fonti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883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Dalmagro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794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70D8B-188A-415C-A824-4E0A76B16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118130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FD776-EB5C-4CED-9E64-5307877BF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397EDF-6187-4FC6-A193-5CEBF9BC0F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255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59388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0934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59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84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7330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09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Milton Urrutia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60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 Enrique Recalde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67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Pietro Mendino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31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Leandro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416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Daniel Chavez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646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252B1-418C-4410-BC38-F0AEB2ED2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426013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D7C55-F02B-4D31-9CB0-3CEB24FB5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807776-1F8A-4293-A6CF-0D98344CB6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5627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1AD36-7375-41A0-A232-C6C0BED4F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AB631-7BFB-459E-95B2-496702EDB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6010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68AA5-488C-4FED-9322-0BCDD6EEC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406A86-9098-4F7F-9C0B-20DC65E3E5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96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473354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13218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42565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110358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22956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1291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1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#BuscandoActitud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874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#VeranoConActitud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12.058823529412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13.529411764706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192.58823529412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97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#Quiksilver70s2018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44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#ActitudQuiksilver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711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8D670-1D74-4F1F-8E53-1831459A8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62286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D4D14-ABD4-4905-9940-78285B6E7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4CB9F1-A899-4645-85AF-5E7B8EAF48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4811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10190-916E-4C20-A13E-8DEAC9296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41C25-FDB4-4611-9063-3C8A47927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777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789</Words>
  <Application>Microsoft Office PowerPoint</Application>
  <PresentationFormat>On-screen Show (4:3)</PresentationFormat>
  <Paragraphs>408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  <vt:lpstr>Facebook Hashtag Detection</vt:lpstr>
      <vt:lpstr>Facebook User Questions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2018-02-02T12:33:34Z</dcterms:created>
  <dcterms:modified xsi:type="dcterms:W3CDTF">2018-02-02T12:34:30Z</dcterms:modified>
</cp:coreProperties>
</file>