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PACO FISH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18469</c:v>
                </c:pt>
                <c:pt idx="1">
                  <c:v>18468</c:v>
                </c:pt>
                <c:pt idx="2">
                  <c:v>18470</c:v>
                </c:pt>
                <c:pt idx="3">
                  <c:v>18472</c:v>
                </c:pt>
                <c:pt idx="4">
                  <c:v>18472</c:v>
                </c:pt>
                <c:pt idx="5">
                  <c:v>18471</c:v>
                </c:pt>
                <c:pt idx="6">
                  <c:v>18471</c:v>
                </c:pt>
                <c:pt idx="7">
                  <c:v>18471</c:v>
                </c:pt>
                <c:pt idx="8">
                  <c:v>18470</c:v>
                </c:pt>
                <c:pt idx="9">
                  <c:v>18470</c:v>
                </c:pt>
                <c:pt idx="10">
                  <c:v>18469</c:v>
                </c:pt>
                <c:pt idx="11">
                  <c:v>18470</c:v>
                </c:pt>
                <c:pt idx="12">
                  <c:v>18470</c:v>
                </c:pt>
                <c:pt idx="13">
                  <c:v>18470</c:v>
                </c:pt>
                <c:pt idx="14">
                  <c:v>18468</c:v>
                </c:pt>
                <c:pt idx="15">
                  <c:v>18469</c:v>
                </c:pt>
                <c:pt idx="16">
                  <c:v>18468</c:v>
                </c:pt>
                <c:pt idx="17">
                  <c:v>18469</c:v>
                </c:pt>
                <c:pt idx="18">
                  <c:v>18465</c:v>
                </c:pt>
                <c:pt idx="19">
                  <c:v>18464</c:v>
                </c:pt>
                <c:pt idx="20">
                  <c:v>18463</c:v>
                </c:pt>
                <c:pt idx="21">
                  <c:v>18461</c:v>
                </c:pt>
                <c:pt idx="22">
                  <c:v>18460</c:v>
                </c:pt>
                <c:pt idx="23">
                  <c:v>18459</c:v>
                </c:pt>
                <c:pt idx="24">
                  <c:v>18458</c:v>
                </c:pt>
                <c:pt idx="25">
                  <c:v>18459</c:v>
                </c:pt>
                <c:pt idx="26">
                  <c:v>18458</c:v>
                </c:pt>
                <c:pt idx="27">
                  <c:v>18458</c:v>
                </c:pt>
                <c:pt idx="28">
                  <c:v>18457</c:v>
                </c:pt>
                <c:pt idx="29">
                  <c:v>18458</c:v>
                </c:pt>
                <c:pt idx="30">
                  <c:v>18458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97-45DD-AF71-FF16131900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331880"/>
        <c:axId val="296702272"/>
      </c:lineChart>
      <c:dateAx>
        <c:axId val="294331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702272"/>
        <c:crosses val="autoZero"/>
        <c:auto val="1"/>
        <c:lblOffset val="100"/>
        <c:baseTimeUnit val="days"/>
      </c:dateAx>
      <c:valAx>
        <c:axId val="29670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331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PACO FISH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20-4992-8E46-113A54F8AD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6698992"/>
        <c:axId val="296699648"/>
      </c:radarChart>
      <c:catAx>
        <c:axId val="29669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99648"/>
        <c:crosses val="autoZero"/>
        <c:auto val="1"/>
        <c:lblAlgn val="ctr"/>
        <c:lblOffset val="100"/>
        <c:noMultiLvlLbl val="0"/>
      </c:catAx>
      <c:valAx>
        <c:axId val="296699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9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PACO FISH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3.2485110990795998E-2</c:v>
                </c:pt>
                <c:pt idx="1">
                  <c:v>6.4977257959713999E-2</c:v>
                </c:pt>
                <c:pt idx="2">
                  <c:v>3.7901348205100001E-2</c:v>
                </c:pt>
                <c:pt idx="3">
                  <c:v>5.9552812516917998E-2</c:v>
                </c:pt>
                <c:pt idx="4">
                  <c:v>1.6240796881767001E-2</c:v>
                </c:pt>
                <c:pt idx="5">
                  <c:v>4.8725028422932998E-2</c:v>
                </c:pt>
                <c:pt idx="6">
                  <c:v>1.6241676140978E-2</c:v>
                </c:pt>
                <c:pt idx="7">
                  <c:v>0.11008247162218</c:v>
                </c:pt>
                <c:pt idx="8">
                  <c:v>3.2485110990795998E-2</c:v>
                </c:pt>
                <c:pt idx="9">
                  <c:v>2.4363833243096999E-2</c:v>
                </c:pt>
                <c:pt idx="10">
                  <c:v>7.5802696410201001E-2</c:v>
                </c:pt>
                <c:pt idx="11">
                  <c:v>5.4144783150142997E-2</c:v>
                </c:pt>
                <c:pt idx="12">
                  <c:v>6.4970221981591997E-2</c:v>
                </c:pt>
                <c:pt idx="13">
                  <c:v>1.0828370330265E-2</c:v>
                </c:pt>
                <c:pt idx="14">
                  <c:v>5.6852022307650997E-2</c:v>
                </c:pt>
                <c:pt idx="15">
                  <c:v>6.4977257959713999E-2</c:v>
                </c:pt>
                <c:pt idx="16">
                  <c:v>0.10288065843621</c:v>
                </c:pt>
                <c:pt idx="17">
                  <c:v>5.6855100714750001E-2</c:v>
                </c:pt>
                <c:pt idx="18">
                  <c:v>4.8735582390210003E-2</c:v>
                </c:pt>
                <c:pt idx="19">
                  <c:v>3.2495667244366998E-2</c:v>
                </c:pt>
                <c:pt idx="20">
                  <c:v>5.4162378811677001E-2</c:v>
                </c:pt>
                <c:pt idx="21">
                  <c:v>4.3332250027082998E-2</c:v>
                </c:pt>
                <c:pt idx="22">
                  <c:v>0.16251354279523</c:v>
                </c:pt>
                <c:pt idx="23">
                  <c:v>0.24649222601441001</c:v>
                </c:pt>
                <c:pt idx="24">
                  <c:v>7.3139018311842996E-2</c:v>
                </c:pt>
                <c:pt idx="25">
                  <c:v>0.13544262650340999</c:v>
                </c:pt>
                <c:pt idx="26">
                  <c:v>4.8759345541229002E-2</c:v>
                </c:pt>
                <c:pt idx="27">
                  <c:v>5.4177050601364997E-2</c:v>
                </c:pt>
                <c:pt idx="28">
                  <c:v>8.6687977461125998E-2</c:v>
                </c:pt>
                <c:pt idx="29">
                  <c:v>9.4814975348105998E-2</c:v>
                </c:pt>
                <c:pt idx="30">
                  <c:v>4.0632787951023999E-2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BE-4377-B910-2CB8AEF677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491672"/>
        <c:axId val="297492328"/>
      </c:lineChart>
      <c:dateAx>
        <c:axId val="297491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92328"/>
        <c:crosses val="autoZero"/>
        <c:auto val="1"/>
        <c:lblOffset val="100"/>
        <c:baseTimeUnit val="days"/>
      </c:dateAx>
      <c:valAx>
        <c:axId val="29749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91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PACO FISH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-1</c:v>
                </c:pt>
                <c:pt idx="5">
                  <c:v>-1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72-4F30-9DDD-32D692747C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2162016"/>
        <c:axId val="298661936"/>
      </c:barChart>
      <c:catAx>
        <c:axId val="22216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61936"/>
        <c:crosses val="autoZero"/>
        <c:auto val="1"/>
        <c:lblAlgn val="ctr"/>
        <c:lblOffset val="100"/>
        <c:noMultiLvlLbl val="0"/>
      </c:catAx>
      <c:valAx>
        <c:axId val="29866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16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PACO FISH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-3</c:v>
                </c:pt>
                <c:pt idx="1">
                  <c:v>-1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-1</c:v>
                </c:pt>
                <c:pt idx="6">
                  <c:v>0</c:v>
                </c:pt>
                <c:pt idx="7">
                  <c:v>0</c:v>
                </c:pt>
                <c:pt idx="8">
                  <c:v>-1</c:v>
                </c:pt>
                <c:pt idx="9">
                  <c:v>0</c:v>
                </c:pt>
                <c:pt idx="10">
                  <c:v>-1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-2</c:v>
                </c:pt>
                <c:pt idx="15">
                  <c:v>1</c:v>
                </c:pt>
                <c:pt idx="16">
                  <c:v>-1</c:v>
                </c:pt>
                <c:pt idx="17">
                  <c:v>1</c:v>
                </c:pt>
                <c:pt idx="18">
                  <c:v>-4</c:v>
                </c:pt>
                <c:pt idx="19">
                  <c:v>-1</c:v>
                </c:pt>
                <c:pt idx="20">
                  <c:v>-1</c:v>
                </c:pt>
                <c:pt idx="21">
                  <c:v>-2</c:v>
                </c:pt>
                <c:pt idx="22">
                  <c:v>-1</c:v>
                </c:pt>
                <c:pt idx="23">
                  <c:v>-1</c:v>
                </c:pt>
                <c:pt idx="24">
                  <c:v>-1</c:v>
                </c:pt>
                <c:pt idx="25">
                  <c:v>1</c:v>
                </c:pt>
                <c:pt idx="26">
                  <c:v>-1</c:v>
                </c:pt>
                <c:pt idx="27">
                  <c:v>0</c:v>
                </c:pt>
                <c:pt idx="28">
                  <c:v>-1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C4-4BF9-85F4-9892596DF0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666528"/>
        <c:axId val="298668824"/>
      </c:lineChart>
      <c:dateAx>
        <c:axId val="298666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68824"/>
        <c:crosses val="autoZero"/>
        <c:auto val="1"/>
        <c:lblOffset val="100"/>
        <c:baseTimeUnit val="days"/>
      </c:dateAx>
      <c:valAx>
        <c:axId val="298668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66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PACO FISH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82-45AC-9048-2FB5A8E311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933096"/>
        <c:axId val="367936048"/>
      </c:lineChart>
      <c:dateAx>
        <c:axId val="367933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36048"/>
        <c:crosses val="autoZero"/>
        <c:auto val="1"/>
        <c:lblOffset val="100"/>
        <c:baseTimeUnit val="days"/>
      </c:dateAx>
      <c:valAx>
        <c:axId val="367936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33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PACO FISH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10</c:v>
                </c:pt>
                <c:pt idx="2">
                  <c:v>10</c:v>
                </c:pt>
                <c:pt idx="3">
                  <c:v>8</c:v>
                </c:pt>
                <c:pt idx="4">
                  <c:v>8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9E-489E-A88F-ACEA8F5D58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244504"/>
        <c:axId val="367247784"/>
      </c:barChart>
      <c:catAx>
        <c:axId val="367244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247784"/>
        <c:crosses val="autoZero"/>
        <c:auto val="1"/>
        <c:lblAlgn val="ctr"/>
        <c:lblOffset val="100"/>
        <c:noMultiLvlLbl val="0"/>
      </c:catAx>
      <c:valAx>
        <c:axId val="367247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244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PACO FISH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7.2216505082236995E-2</c:v>
                </c:pt>
                <c:pt idx="1">
                  <c:v>8.3951687158100002E-2</c:v>
                </c:pt>
                <c:pt idx="2">
                  <c:v>9.0451172615500994E-2</c:v>
                </c:pt>
                <c:pt idx="3">
                  <c:v>6.6348914044304999E-2</c:v>
                </c:pt>
                <c:pt idx="4">
                  <c:v>6.3640795103721004E-2</c:v>
                </c:pt>
                <c:pt idx="5">
                  <c:v>4.8746140930510003E-2</c:v>
                </c:pt>
                <c:pt idx="6">
                  <c:v>3.3851486757298002E-2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14-4712-A326-3210D393F2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243520"/>
        <c:axId val="367250080"/>
      </c:barChart>
      <c:catAx>
        <c:axId val="367243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250080"/>
        <c:crosses val="autoZero"/>
        <c:auto val="1"/>
        <c:lblAlgn val="ctr"/>
        <c:lblOffset val="100"/>
        <c:noMultiLvlLbl val="0"/>
      </c:catAx>
      <c:valAx>
        <c:axId val="36725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24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PACO FISH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11-49EA-B059-2EAEDE91F3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PACO FISH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11-49EA-B059-2EAEDE91F3E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PACO FISH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11-49EA-B059-2EAEDE91F3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7252704"/>
        <c:axId val="367247128"/>
      </c:barChart>
      <c:catAx>
        <c:axId val="36725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247128"/>
        <c:crosses val="autoZero"/>
        <c:auto val="1"/>
        <c:lblAlgn val="ctr"/>
        <c:lblOffset val="100"/>
        <c:noMultiLvlLbl val="0"/>
      </c:catAx>
      <c:valAx>
        <c:axId val="367247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25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PACO FISH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3.2495667244366998E-2</c:v>
                </c:pt>
                <c:pt idx="14">
                  <c:v>8.6655112651645994E-2</c:v>
                </c:pt>
                <c:pt idx="15">
                  <c:v>5.8492201039860997E-2</c:v>
                </c:pt>
                <c:pt idx="16">
                  <c:v>5.7770075101098002E-2</c:v>
                </c:pt>
                <c:pt idx="17">
                  <c:v>8.9363084922010005E-2</c:v>
                </c:pt>
                <c:pt idx="18">
                  <c:v>0.21663778162912001</c:v>
                </c:pt>
                <c:pt idx="19">
                  <c:v>0</c:v>
                </c:pt>
                <c:pt idx="20">
                  <c:v>3.2495667244366998E-2</c:v>
                </c:pt>
                <c:pt idx="21">
                  <c:v>7.0745775563258007E-2</c:v>
                </c:pt>
                <c:pt idx="22">
                  <c:v>7.7177209705373007E-2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C4-4C9E-8044-8285B40EFE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257296"/>
        <c:axId val="367256968"/>
      </c:lineChart>
      <c:catAx>
        <c:axId val="36725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256968"/>
        <c:crosses val="autoZero"/>
        <c:auto val="1"/>
        <c:lblAlgn val="ctr"/>
        <c:lblOffset val="100"/>
        <c:noMultiLvlLbl val="0"/>
      </c:catAx>
      <c:valAx>
        <c:axId val="367256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25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PACO FISH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</c:v>
                </c:pt>
                <c:pt idx="14">
                  <c:v>10</c:v>
                </c:pt>
                <c:pt idx="15">
                  <c:v>10</c:v>
                </c:pt>
                <c:pt idx="16">
                  <c:v>6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16</c:v>
                </c:pt>
                <c:pt idx="22">
                  <c:v>4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C6-4793-A4E6-CD15A7AB49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932440"/>
        <c:axId val="367932768"/>
      </c:lineChart>
      <c:catAx>
        <c:axId val="367932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32768"/>
        <c:crosses val="autoZero"/>
        <c:auto val="1"/>
        <c:lblAlgn val="ctr"/>
        <c:lblOffset val="100"/>
        <c:noMultiLvlLbl val="0"/>
      </c:catAx>
      <c:valAx>
        <c:axId val="36793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3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PACO FISH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1.6242555495397999E-2</c:v>
                </c:pt>
                <c:pt idx="1">
                  <c:v>0</c:v>
                </c:pt>
                <c:pt idx="2">
                  <c:v>7.2211881062659994E-2</c:v>
                </c:pt>
                <c:pt idx="3">
                  <c:v>0</c:v>
                </c:pt>
                <c:pt idx="4">
                  <c:v>6.4973739780171999E-2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92-44A0-AECC-74FDF4CF2A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610248"/>
        <c:axId val="372607296"/>
      </c:barChart>
      <c:catAx>
        <c:axId val="372610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607296"/>
        <c:crosses val="autoZero"/>
        <c:auto val="1"/>
        <c:lblAlgn val="ctr"/>
        <c:lblOffset val="100"/>
        <c:noMultiLvlLbl val="0"/>
      </c:catAx>
      <c:valAx>
        <c:axId val="37260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610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PACO FISH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BB-4A31-8FCD-376B1B16B6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PACO FISH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BB-4A31-8FCD-376B1B16B6C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PACO FISH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BB-4A31-8FCD-376B1B16B6C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PACO FISH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BB-4A31-8FCD-376B1B16B6C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PACO FISH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BBB-4A31-8FCD-376B1B16B6C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PACO FISH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BBB-4A31-8FCD-376B1B16B6C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PACO FISH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BBB-4A31-8FCD-376B1B16B6C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PACO FISH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BBB-4A31-8FCD-376B1B16B6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0107792"/>
        <c:axId val="300106808"/>
      </c:barChart>
      <c:catAx>
        <c:axId val="30010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06808"/>
        <c:crosses val="autoZero"/>
        <c:auto val="1"/>
        <c:lblAlgn val="ctr"/>
        <c:lblOffset val="100"/>
        <c:noMultiLvlLbl val="0"/>
      </c:catAx>
      <c:valAx>
        <c:axId val="30010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0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PACO FISH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09-4EFC-BE9E-55EBAD6A5E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843320"/>
        <c:axId val="301844960"/>
      </c:barChart>
      <c:catAx>
        <c:axId val="301843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44960"/>
        <c:crosses val="autoZero"/>
        <c:auto val="1"/>
        <c:lblAlgn val="ctr"/>
        <c:lblOffset val="100"/>
        <c:noMultiLvlLbl val="0"/>
      </c:catAx>
      <c:valAx>
        <c:axId val="30184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43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32DA8-3BD8-4C78-9557-AF90441334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2F10DC-8E10-4B93-BBF5-08C95AA028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640124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7553E-E5C6-44C6-A464-7C7BE2200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A03A95-4FD3-49B9-8A83-5A4C8B1602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370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623038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01755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10310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36019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33014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91016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532934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986609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13987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15546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690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PACO FISH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0384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D8B0E-AC7E-4FBD-88D1-9473FFF297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45459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590A8-D2B1-462A-90D9-49476FA47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17F867-724F-4E34-A81A-F703A98101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4579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2C506-A28C-4EEF-A48D-708B05B5A2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ADA8B-674E-4B47-9CC9-BAA4E8ECD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505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8B2D8-4489-4377-9FEC-0BD65055D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8690FE-33FD-41B6-AB00-D29D4F6B12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05716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D3A06C-156F-421B-806B-0E7CD30FF2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534696-474D-4306-B232-585571C26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15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0F59C-55CD-4088-9342-A96B6F0B3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44298F-5FF9-4FEB-A6AD-9A48A38C63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84158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C9E22-BAA6-4BD9-A97C-E5D737CBEB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E5587-08BB-4557-A29F-90D2485EA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983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A0A31-DCEA-473A-B18D-1C7FE06E1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D115C3-9FA1-408A-8988-8FEC2741F0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55103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1F728E-4D0C-4C5F-A09B-3928721D27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F2B9E-78A7-424A-B11A-A0FB6E8B2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476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809FC-0A2E-47B8-B352-C192AA3E4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2E46E3-6F6E-4624-88C0-FB664C95E3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56396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C64EE8-2D1D-41E7-95C9-B115734F2F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7680D-4879-48F5-B69A-024762009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76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F948C-F986-4B6E-9B15-8F83F214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7B7024-BE77-4D9C-B75C-E15F5BD8D4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6383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27053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4553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6780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3292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4187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7563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5492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8348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832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- 2018-01-24 14:59:26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solo chance para acertar. #PACOFISH #Sardinas #Comenta #Comparte 👇👇👇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732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- 2018-01-26 21:00:00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¿Con qué acompañas esta yuca encebollada 😋😍?, ¿Sardinas de #Tomate o Sardinas con #Coco? #Sardinas #PacoFish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196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- 2018-01-08 18:44:39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525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- 2018-01-23 22:10:40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Del 1 al 10, ¿Cuánto le das a este dip de Atún #PACOFISH?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830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- 2018-01-23 17:06:53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¿Cuál equipo se quedará con la corona? #Beisbol #PelotaInvernal #Licey #Aguilas #PACOFISH #Sardinas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752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- 2018-01-17 15:58:04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CONSEJITOS DEL CHEF PACO 👨‍🍳👩‍🍳                                                               
  "Lo que debes saber" #PACOFISH #CONSEJITOS #SARDINAS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062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- 2018-01-30 21:59:03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¡Te dimos una pista! Si aciertas etiqueta un amigo. #PacoFish #Acertijo #Comparte #Etiqueta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980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FD4352-F363-407F-AE3F-F698394A28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494061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A5C32-DC2D-44FA-B43A-941F9D499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CCE9FE-4385-48BE-9E26-F86B499107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7173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00514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8266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407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6119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4659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8705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3111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0477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367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- 2018-01-17 21:04:01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¿Cuál de estas opciones eliges para esta noche? 🤔 #Sardinas #PacoFish #Cena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483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- 2018-01-29 14:00:01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Comparte este día feriado con una lasaña de Sardinas #PACOISH. #Lasaña #Sardinas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486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- 2018-01-30 16:46:28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Alimentos que contienen proteínas, ácidos grasos y otra variedad de sustancias son claves para el fortalecimiento y desarrollo muscular. #Bienestar #SaludFisica #AlimentacionSaludable #PacoFish #Atun #LosSecretosParaTuBienestar  🏋️♂️ 🏋️♀️ 🤸♂️ 🤸♀️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331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- 2018-01-08 21:00:00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¡Inicia la semana con este delicioso cebiche de Atún PACO FISH!, acompáñalo como prefieras #PACOFISH #ATUN #SABOR #DELICIASDELMAR #TRADICION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819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CDC3E-6133-429F-9010-74D836065E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237485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0E47A-D34F-43A7-A71C-FCF77B5EE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CBE772-B103-433B-858F-6C402CA323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1637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9551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1182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8667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3910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9428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5228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3123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9626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672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- 2018-01-25 15:31:36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#TIPSPACOFISH  
                                                                                                                                                                            La toronja gracias a su alto contenido de antioxidantes ayuda a prevenir el envejecimiento prematuro 👴👵
Entre sus otros beneficios podemos citar: 
Ayuda a bajar de peso y acelerar el metabolismo 🏋️‍♀️🏋️‍♂️
Protege tu corazón: reduce los niveles de colesterol “malo”  y los triglicéridos ❤️❤️
 Reafirma la piel: su alto contenido de vitamina C incrementa la producción de colágeno 😉
#Toronja #BeneficiosDeLaToronja #LosSecretosParaTuBienestar #Sardinas #Atun #PACOFISH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243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- 2018-01-11 21:55:17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Invita a todos a probar esta delicia. #Sardinas #Atun #PACOFISH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869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A06002-31D3-40FE-B4F7-162C4B79A0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463889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4E605-955E-4066-B375-56E50A876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EC5238-2795-4723-BAA5-A2549D0D76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2030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43839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231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9096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7928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7496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7058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2525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9386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803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- 2018-01-04 14:15:06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plato se te antoja para el almuerzo de hoy? 🤫😋
PACO FISH, cumple todos tus deseos. #Sardinas #PACOFISH #Sabor #Deseos #Tradicion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681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8353C-A3C7-4A25-B9E6-F7C5C381B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253724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5EAFB-C7C9-4C3A-A33C-E129C51DE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6F81AB-8BA9-41B8-A33B-61B1B5A52A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2276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59296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6364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0921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2363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4803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2153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74937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0070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- 2018-01-11 15:17:04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fresas son una de las frutas más ricas, y no solo destacan por su exquisito sabor, sino también por su gran aporte nutricional 🍓🍓🍓
Entre sus beneficios:  
Ayudan a blanquear la dentadura 😬
Previenen la aparición de caries 😬
Ayudan a bajar de peso 🏋️‍♂️🏋️‍♀️
Previenen la aparición de arrugas 😮
Reducen los brotes de acné 😮
Combaten el estreñimiento 😉
Ayudan a prevenir la anemia 👍
Previenen la aparición de hígado graso 😯
Ayudan a bajar el colesterol y triglicéridos ❤️
Protegen al organismo del envejecimiento prematuro 👴👵
Fortalece el sistema inmunológico 👍
Hidratan al organismo 💦💦
Aportan Vitamina C, Vitamina K, Vitamina B6 🍊🍏 
#Fresas #BeneficiosDeLasFresas #PACOFISH #LosSecretosParaTuBienestar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32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281749-4FD7-48DE-B3D9-D0460891A1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370530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C3115-AF64-4E6A-9916-DE6C5AEA6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F072CB-5CA3-4CC1-B7A9-3A23A36828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7243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37670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2417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1459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0316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2040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066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7889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034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611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- 2018-01-02 15:36:23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alimentos detox y depurativos ayudarán a tu cuerpo a eliminar toxinas y recuperarte de los excesos de estos días que han transcurrido de fiestas. #Detox #AlimentosDetox #Sardinas #PACOFISH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427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- 2018-01-12 15:04:18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¿Sabías qué? Sardinas #PACOFISH son una fuente de Proteínas, Vitaminas y Minerales. #Sardinas #Atun #Nutricion #Salud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168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- 2018-01-18 21:00:00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¿Sabías que? En Oriente la granada se considera un símbolo del amor y de la fecundidad. Su color rojizo característico se lo dan los flavonoides, que tienen propiedades antioxidantes y antisépticas😮. Además, es rica en potasio y baja en sodio, por lo que es recomendable para personas que sufren hipertensión o afecciones cardiovasculares ❤️. #PACOFISH #Fruta #Granada #LosSecretosParaTuBienestar #Sald #Bienestar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38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- 2018-01-16 21:25:25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Opciones efectivas para combatir la #gripe. #PacoFish #LosSecretosParaTuBienestar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836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- 2018-01-24 21:00:00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¿Con cuál de las especias le das sabor a tus comidas? #Recetas #Comidas #Sardinas #Atun #PACOFISH 😏😮🤔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60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0B7E4-33CE-469B-8DB2-57674E9C3D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107901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4C90A-3FE1-4D7A-97C0-62994736E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F88858-A5D6-4B63-8AF0-2BD388E5E2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0382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8185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5498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1349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1464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9093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2730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2096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4589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531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- 2018-01-19 21:10:38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compartir con el Coro, prepara estos Tacos de Sardinas #PACOFISH. #ComidaMexicana #Tacos #Sardinas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231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- 2018-01-15 16:52:16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terminaron las fiestas, por eso debes alimentar bien a tu familia. #PacoFish #Sardinas #Atun #RutinasConSabor #Tradicion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789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- 2018-01-25 21:00:00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¡Elige la que prefieras! #PACOFISH #Atun #Ensaladas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658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- 2018-01-16 16:05:50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¿Cómo tener una buena figura? Aquí te dejamos algunos #tips. #Salud #Bienestar #VidaFitness #VidaSaludable #PacoFish #Sardinas #Atun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- 2018-01-13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tendencia en decoración este 2018 es la utilización de materiales reciclados, anímate y utiliza lo que tienes a mano, como tus latas de Sardinas y Atún PACO FISH #pacofish  #sardinas  #reciclar, #cuidar #medioambiente #materialesreciclados 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243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BE49A9-ADDA-48CC-952C-10B30D5E66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570650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94C38-8C49-4370-B6BD-7DB8E9465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B20777-ACE1-4871-9EC2-15447B98D4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40701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AF0773-3669-41C2-85D3-F3FFD1233F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2861D-113B-4F4A-B909-DA508BDE3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997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9B8D5-85C3-4236-BC7B-1BBBAC83F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C9C53C-F35E-4271-8C9A-6B0FDED56E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5108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5F1C5-278E-4955-8573-D2E95C3521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322F3-590E-4CD4-9AFD-719C9EBD7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438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A60F0-C8F0-4B7D-84E0-B0A31DFC8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5D8511-DC8B-4B7A-A830-976A5E33F4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85736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90096-506E-4B00-BE15-801AA99289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70E29-152A-41E5-893D-FBC13370A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786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09979-5CA6-49B8-BF43-5B43D621F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D0E702-904B-462D-BFCD-C3E2FF68F7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87407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1B4E47-B6F6-4865-AA16-5FE996E3D6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019C20-C341-488C-940D-7A2D85A56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8082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DFDC7-516F-4F17-B064-845064D5C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401CE7-A4CB-41D9-9F19-49A013E591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3671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2F777-9B8A-4F3A-8074-7FF35934B4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52BF0B-045A-4E7A-976A-69B7CFF42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0837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BBEDA-8A24-44D8-8539-090E844B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18727C-9FE6-43B7-98DD-A06AE40B3D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64358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22C88-D91A-48E1-A919-755FEC4651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9F509-BC88-411E-A82C-B42EFB4DB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4350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0787F-DEE3-4CAF-A92D-AE03C9CA0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255226-EB60-4585-8FC4-A197AA6DBA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87038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1A1D8-50E9-49F8-9269-5C420BDC5B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180EE-C225-41CC-AF0D-6F3DB68C9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699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168D9-B8E4-4036-9566-BCD3C7557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22CB92-2E59-4F38-92DE-D67BA19178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47640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4F897-A880-4FE1-BF1D-E711A86BC0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04A30-85AF-49B7-A004-56D04A1BB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2436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DA13F-81D6-4B48-80E7-155762DF4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CE0158-DEE5-4B2C-9706-22326FD3F1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5226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725715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96191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726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6954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7157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087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Lenin Valdez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82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Evelyn Rojas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41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Jazmin Meran de Encarnacion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077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Maritza Castanos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93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Miriam Pérez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778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Anyela Gonzalez Agramonte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109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Yesica Pamela Agramonte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19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Kenia Moncion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00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Pactric Carolina Vargas Hernandes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262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Yokasta Sànchez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05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BAB24-0EAF-4A69-8D5A-0FB42E6630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440623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D41D1-526D-43EC-9A6C-23B7A93CE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E6FAA9-84A1-46FE-B85A-AC6EF51E19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3303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071099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10885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3595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3288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2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949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Maribel Vallejo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191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Loida Lizardo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373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A. Castillo Ferreras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586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Raisa Adames Batista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433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 Antonio Viola Bueno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 FISH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442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9296BD-6AAB-4FE2-91DB-B5604752F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4701813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AED8A-901B-435A-ACEB-5CCBC7601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C1C259-58BA-4E90-B80C-24EDED267E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5889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20DD1-BEE2-4242-9A65-5A6D009956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4185C-405F-47F9-93CA-3E4033684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3532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893</Words>
  <Application>Microsoft Office PowerPoint</Application>
  <PresentationFormat>On-screen Show (4:3)</PresentationFormat>
  <Paragraphs>425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7</vt:lpstr>
      <vt:lpstr>Facebook Own Posts Table - 2 of 7</vt:lpstr>
      <vt:lpstr>Facebook Own Posts Table - 3 of 7</vt:lpstr>
      <vt:lpstr>Facebook Own Posts Table - 4 of 7</vt:lpstr>
      <vt:lpstr>Facebook Own Posts Table - 5 of 7</vt:lpstr>
      <vt:lpstr>Facebook Own Posts Table - 6 of 7</vt:lpstr>
      <vt:lpstr>Facebook Own Posts Table - 7 of 7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2018-02-01T10:18:18Z</dcterms:created>
  <dcterms:modified xsi:type="dcterms:W3CDTF">2018-02-01T10:19:07Z</dcterms:modified>
</cp:coreProperties>
</file>