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pacofishrd (PACO FISH RD)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6D-46F8-9E5C-59EC4C616C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6567424"/>
        <c:axId val="299449160"/>
      </c:radarChart>
      <c:catAx>
        <c:axId val="29656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49160"/>
        <c:crosses val="autoZero"/>
        <c:auto val="1"/>
        <c:lblAlgn val="ctr"/>
        <c:lblOffset val="100"/>
        <c:noMultiLvlLbl val="0"/>
      </c:catAx>
      <c:valAx>
        <c:axId val="29944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567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pacofishrd (PACO FISH RD)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6060</c:v>
                </c:pt>
                <c:pt idx="1">
                  <c:v>6058</c:v>
                </c:pt>
                <c:pt idx="2">
                  <c:v>6057</c:v>
                </c:pt>
                <c:pt idx="3">
                  <c:v>6054</c:v>
                </c:pt>
                <c:pt idx="4">
                  <c:v>6056</c:v>
                </c:pt>
                <c:pt idx="5">
                  <c:v>6056</c:v>
                </c:pt>
                <c:pt idx="6">
                  <c:v>6055</c:v>
                </c:pt>
                <c:pt idx="7">
                  <c:v>6054</c:v>
                </c:pt>
                <c:pt idx="8">
                  <c:v>6052</c:v>
                </c:pt>
                <c:pt idx="9">
                  <c:v>6051</c:v>
                </c:pt>
                <c:pt idx="10">
                  <c:v>6054</c:v>
                </c:pt>
                <c:pt idx="11">
                  <c:v>6054</c:v>
                </c:pt>
                <c:pt idx="12">
                  <c:v>6054</c:v>
                </c:pt>
                <c:pt idx="13">
                  <c:v>6050</c:v>
                </c:pt>
                <c:pt idx="14">
                  <c:v>6051</c:v>
                </c:pt>
                <c:pt idx="15">
                  <c:v>6047</c:v>
                </c:pt>
                <c:pt idx="16">
                  <c:v>6049</c:v>
                </c:pt>
                <c:pt idx="17">
                  <c:v>6048</c:v>
                </c:pt>
                <c:pt idx="18">
                  <c:v>6046</c:v>
                </c:pt>
                <c:pt idx="19">
                  <c:v>6048</c:v>
                </c:pt>
                <c:pt idx="20">
                  <c:v>6047</c:v>
                </c:pt>
                <c:pt idx="21">
                  <c:v>6045</c:v>
                </c:pt>
                <c:pt idx="22">
                  <c:v>6045</c:v>
                </c:pt>
                <c:pt idx="23">
                  <c:v>6043</c:v>
                </c:pt>
                <c:pt idx="24">
                  <c:v>6042</c:v>
                </c:pt>
                <c:pt idx="25">
                  <c:v>6927</c:v>
                </c:pt>
                <c:pt idx="26">
                  <c:v>7773</c:v>
                </c:pt>
                <c:pt idx="27">
                  <c:v>7698</c:v>
                </c:pt>
                <c:pt idx="28">
                  <c:v>7655</c:v>
                </c:pt>
                <c:pt idx="29">
                  <c:v>7888</c:v>
                </c:pt>
                <c:pt idx="30">
                  <c:v>7879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D3-448C-B6AF-B5ECAC9924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450472"/>
        <c:axId val="299447848"/>
      </c:lineChart>
      <c:dateAx>
        <c:axId val="29945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47848"/>
        <c:crosses val="autoZero"/>
        <c:auto val="1"/>
        <c:lblOffset val="100"/>
        <c:baseTimeUnit val="days"/>
      </c:dateAx>
      <c:valAx>
        <c:axId val="299447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45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pacofishrd (PACO FISH RD)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-10</c:v>
                </c:pt>
                <c:pt idx="1">
                  <c:v>45</c:v>
                </c:pt>
                <c:pt idx="2">
                  <c:v>-2</c:v>
                </c:pt>
                <c:pt idx="3">
                  <c:v>-1</c:v>
                </c:pt>
                <c:pt idx="4">
                  <c:v>221</c:v>
                </c:pt>
                <c:pt idx="5">
                  <c:v>212</c:v>
                </c:pt>
                <c:pt idx="6">
                  <c:v>-20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73-42D4-86F4-2209687EA3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1637616"/>
        <c:axId val="301963536"/>
      </c:barChart>
      <c:catAx>
        <c:axId val="221637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63536"/>
        <c:crosses val="autoZero"/>
        <c:auto val="1"/>
        <c:lblAlgn val="ctr"/>
        <c:lblOffset val="100"/>
        <c:noMultiLvlLbl val="0"/>
      </c:catAx>
      <c:valAx>
        <c:axId val="30196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63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pacofishrd (PACO FISH RD)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</c:v>
                </c:pt>
                <c:pt idx="15">
                  <c:v>11</c:v>
                </c:pt>
                <c:pt idx="16">
                  <c:v>6</c:v>
                </c:pt>
                <c:pt idx="17">
                  <c:v>4</c:v>
                </c:pt>
                <c:pt idx="18">
                  <c:v>0</c:v>
                </c:pt>
                <c:pt idx="19">
                  <c:v>1</c:v>
                </c:pt>
                <c:pt idx="20">
                  <c:v>3</c:v>
                </c:pt>
                <c:pt idx="21">
                  <c:v>12</c:v>
                </c:pt>
                <c:pt idx="22">
                  <c:v>6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A2-4265-AB94-038A641397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969112"/>
        <c:axId val="301966160"/>
      </c:lineChart>
      <c:catAx>
        <c:axId val="30196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66160"/>
        <c:crosses val="autoZero"/>
        <c:auto val="1"/>
        <c:lblAlgn val="ctr"/>
        <c:lblOffset val="100"/>
        <c:noMultiLvlLbl val="0"/>
      </c:catAx>
      <c:valAx>
        <c:axId val="30196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96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pacofishrd (PACO FISH RD)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0.24181814455806999</c:v>
                </c:pt>
                <c:pt idx="15">
                  <c:v>0.39927317936211998</c:v>
                </c:pt>
                <c:pt idx="16">
                  <c:v>0.25821259503658001</c:v>
                </c:pt>
                <c:pt idx="17">
                  <c:v>0.26179888107874999</c:v>
                </c:pt>
                <c:pt idx="18">
                  <c:v>0</c:v>
                </c:pt>
                <c:pt idx="19">
                  <c:v>0.21517716253048</c:v>
                </c:pt>
                <c:pt idx="20">
                  <c:v>0.24745373691006001</c:v>
                </c:pt>
                <c:pt idx="21">
                  <c:v>0.26060345239803001</c:v>
                </c:pt>
                <c:pt idx="22">
                  <c:v>0.30124802754267999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34-40EB-BAE4-69435A2BFB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1637944"/>
        <c:axId val="300156240"/>
      </c:lineChart>
      <c:catAx>
        <c:axId val="221637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156240"/>
        <c:crosses val="autoZero"/>
        <c:auto val="1"/>
        <c:lblAlgn val="ctr"/>
        <c:lblOffset val="100"/>
        <c:noMultiLvlLbl val="0"/>
      </c:catAx>
      <c:valAx>
        <c:axId val="300156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637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pacofishrd (PACO FISH RD)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10</c:v>
                </c:pt>
                <c:pt idx="2">
                  <c:v>10</c:v>
                </c:pt>
                <c:pt idx="3">
                  <c:v>8</c:v>
                </c:pt>
                <c:pt idx="4">
                  <c:v>8</c:v>
                </c:pt>
                <c:pt idx="5">
                  <c:v>4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A1-4FAC-9D2E-54268234CE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043024"/>
        <c:axId val="301037776"/>
      </c:barChart>
      <c:catAx>
        <c:axId val="30104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37776"/>
        <c:crosses val="autoZero"/>
        <c:auto val="1"/>
        <c:lblAlgn val="ctr"/>
        <c:lblOffset val="100"/>
        <c:noMultiLvlLbl val="0"/>
      </c:catAx>
      <c:valAx>
        <c:axId val="301037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4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pacofishrd (PACO FISH RD)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0.31053951213217001</c:v>
                </c:pt>
                <c:pt idx="1">
                  <c:v>0.19844551017032999</c:v>
                </c:pt>
                <c:pt idx="2">
                  <c:v>0.81599629866951995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26-4D4F-8AE6-A6572BABC0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041056"/>
        <c:axId val="301041712"/>
      </c:barChart>
      <c:catAx>
        <c:axId val="30104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41712"/>
        <c:crosses val="autoZero"/>
        <c:auto val="1"/>
        <c:lblAlgn val="ctr"/>
        <c:lblOffset val="100"/>
        <c:noMultiLvlLbl val="0"/>
      </c:catAx>
      <c:valAx>
        <c:axId val="30104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04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pacofishrd (PACO FISH RD)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A5-41A1-A632-533A370EEB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pacofishrd (PACO FISH RD)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A5-41A1-A632-533A370EEB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pacofishrd (PACO FISH RD)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A5-41A1-A632-533A370EEB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9608448"/>
        <c:axId val="219616648"/>
      </c:barChart>
      <c:catAx>
        <c:axId val="21960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16648"/>
        <c:crosses val="autoZero"/>
        <c:auto val="1"/>
        <c:lblAlgn val="ctr"/>
        <c:lblOffset val="100"/>
        <c:noMultiLvlLbl val="0"/>
      </c:catAx>
      <c:valAx>
        <c:axId val="219616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0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pacofishrd (PACO FISH RD)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0.27801693212799999</c:v>
                </c:pt>
                <c:pt idx="1">
                  <c:v>0.25541684603242998</c:v>
                </c:pt>
                <c:pt idx="2">
                  <c:v>0.48213517003874001</c:v>
                </c:pt>
                <c:pt idx="3">
                  <c:v>0.24035012196871999</c:v>
                </c:pt>
                <c:pt idx="4">
                  <c:v>0.25828669823504002</c:v>
                </c:pt>
                <c:pt idx="5">
                  <c:v>0.20806428468933999</c:v>
                </c:pt>
                <c:pt idx="6">
                  <c:v>0.20088965418280999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E0-4D14-813A-CE0952CFEC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9611072"/>
        <c:axId val="219614024"/>
      </c:barChart>
      <c:catAx>
        <c:axId val="21961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14024"/>
        <c:crosses val="autoZero"/>
        <c:auto val="1"/>
        <c:lblAlgn val="ctr"/>
        <c:lblOffset val="100"/>
        <c:noMultiLvlLbl val="0"/>
      </c:catAx>
      <c:valAx>
        <c:axId val="21961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11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pacofishrd (PACO FISH RD)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48-4F89-AFEE-E8055E839F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pacofishrd (PACO FISH RD)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48-4F89-AFEE-E8055E839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9621568"/>
        <c:axId val="219623864"/>
      </c:barChart>
      <c:catAx>
        <c:axId val="21962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23864"/>
        <c:crosses val="autoZero"/>
        <c:auto val="1"/>
        <c:lblAlgn val="ctr"/>
        <c:lblOffset val="100"/>
        <c:noMultiLvlLbl val="0"/>
      </c:catAx>
      <c:valAx>
        <c:axId val="21962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621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2B747-7282-4264-ABEE-AC4ABB19F1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170B14E-7EA6-4DFA-91DD-74108CB027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667486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A2404-B525-4D35-8736-47D46BA8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39173A-AB1D-4236-9EF3-BEDC2C7F02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366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83370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285089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72318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9251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5095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209969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2704550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53595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201729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6382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020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pacofishrd (PACO FISH RD)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9349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13AA7-9689-4658-A40A-3EF8DB02A9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825345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F8311-08AD-4796-9A2B-3A0B8D3E6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9E7BFB-2F88-4274-AA60-C53D3FF73F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1214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5A59E3-9CA6-415A-9514-0DC9C7720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D346D1-5F56-4973-BC65-4CE97DAB1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855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06268-A1B9-494B-AED1-C76BAD50C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2637FE-C3BF-4D92-ACDB-2F372B1129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30070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D6B6D-72B7-4F1C-AB13-E13EB7C83F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8FDA9-AE82-4351-9287-7DCB0B2C1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535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0ABD2-1D2C-4DA9-83F9-A9A2B8056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DD4CE2-D8CC-446F-BD9E-E4385E23FF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41258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2386E-BC50-47C9-954E-A0FC39A6B6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BFE72-D329-4BFB-B7B9-B0B87CF07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66645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64129-882E-495D-9DF8-6F0D9DDCD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4BDCED-164E-4810-BD8F-CCECE75423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3698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2A040-38A0-4431-9D31-D46E0145EB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23F8F5-7A7B-4188-9818-459BA6AB5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07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0B65C-FBD9-43EE-9E29-3EF3E2A5A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EB6843-E4E7-4BDB-A992-DCAFF4E4EE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4141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179385-E384-4ACF-BFAF-476B215AA6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647AB-B4C9-4495-8F56-43CF92F01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7676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3727E-0C72-4E3A-89EF-13A0D9710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B3F5FB-FBCE-4CC8-85C7-0E000DB89E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035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9BB06-5551-4732-B8AC-554DC7422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4971A-C9A0-4021-A4A1-F9BC7C888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303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16D7-94B4-49E6-817C-73A9ECB93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EF4793-2386-4286-9196-FBDA3A6A1B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70442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E60D7-FA48-4C78-97C0-6AEB5A4403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32D4E-F86E-4DA5-937B-8976166E1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2056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94BFB-11D2-437E-A5C8-952D0E6B5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04379D-A2ED-4EA6-B564-DFE2700DF5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6181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10D5E-F6DE-40E3-8475-3F415EE35D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9B6BF-6A25-492D-B719-E6CE7279A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18016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B2665-156D-488C-94A1-F6F8D5DCE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A55370-06EE-455C-8D5E-E8EE261352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4838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9DDBC-6591-459F-82F3-1905B06F98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2BF4D-D78F-4869-BAD0-CA87BC3F0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058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60F8A-45EC-44FB-B433-8A24D4BEB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58383D-0AA8-465C-A70F-72E32FF3E2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5546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CFD86-EC3C-405D-8E86-905C60FC3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469A83-5931-4AE3-8357-79976972F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763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C1F0A-FADD-455C-BD58-BC2768D9E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C461A3-65D4-4829-A78C-899FBEA10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8152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460066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86786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38326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954919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941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855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pacofishrd (PACO FISH RD) - 2018-01-10 15:53:30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¿Qué te gustaría que hiciéramos en febrero?, coméntanos #Encuesta #ShowDeCocina #Concurso #PACOFISH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1.4543%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9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pacofishrd (PACO FISH RD) - 2018-01-24 15:02:56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solo chance para acertar. #PACOFISH #Sardinas #Comenta #Comparte 👆👆👆👆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032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pacofishrd (PACO FISH RD) - 2018-01-26 21:01:12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qué acompañas esta yuca encebollada 😋😍?, ¿Sardinas de #Tomate o Sardinas con #Coco? #Sardinas #PacoFish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41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pacofishrd (PACO FISH RD) - 2018-01-23 17:08:15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equipo se quedará con la corona? #Beisbol #PelotaInvernal #Licey #Aguilas #PACOFISH #Sardinas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869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pacofishrd (PACO FISH RD) - 2018-01-17 16:09:29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CONSEJITOS DEL CHEF PACO 👨‍🍳👩‍🍳
.
. "Lo que debes saber" #PACOFISH #CONSEJITOS #SARDINAS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74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pacofishrd (PACO FISH RD) - 2018-01-23 22:15:12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Del 1 al 10, ¿Cuánto le das a este dip de Atún #PACOFISH?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922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pacofishrd (PACO FISH RD) - 2018-01-03 15:39:32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Gracias a toda nuestra comunidad por todos esos #likes y hacernos cada día parte de sus hogares ñ. #Bestnine #2017Bestnine #PACOFISH #Sardinas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7602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ADB63-40E0-43C3-BC05-76DFC342DA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7722691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99F2FF-E7A8-48D0-A668-4DF4B6B56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975D44-7863-4033-B816-8001635D4E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9789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51448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386467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00895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03706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3980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20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pacofishrd (PACO FISH RD) - 2018-01-24 21:01:00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¿Con cuál de las especias le das sabor a tus comidas? #Recetas #Comidas #Sardinas #Atun #PACOFISH 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45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pacofishrd (PACO FISH RD) - 2018-01-15 16:56:05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Ya terminaron las fiestas, por eso debes alimentar bien a tu familia 👪😍. #PacoFish #Sardinas #Atun #RutinasConSabor #Tradicion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774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pacofishrd (PACO FISH RD) - 2018-01-22 22:19:16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¡Si quieres ver cambios, trabaja para ello! #PACOFISH #Sardinas #VidaSaludable #Bienestar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018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93ECB3-C562-41C9-85EC-CCEFC32570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4580500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309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2018-02-01T10:14:33Z</dcterms:created>
  <dcterms:modified xsi:type="dcterms:W3CDTF">2018-02-01T10:14:58Z</dcterms:modified>
</cp:coreProperties>
</file>