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3"/>
      <p:bold r:id="rId14"/>
      <p:italic r:id="rId15"/>
      <p:boldItalic r:id="rId1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Nissan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43101</c:v>
                </c:pt>
                <c:pt idx="1">
                  <c:v>43102</c:v>
                </c:pt>
                <c:pt idx="2">
                  <c:v>43103</c:v>
                </c:pt>
                <c:pt idx="3">
                  <c:v>43104</c:v>
                </c:pt>
                <c:pt idx="4">
                  <c:v>43105</c:v>
                </c:pt>
                <c:pt idx="5">
                  <c:v>43106</c:v>
                </c:pt>
                <c:pt idx="6">
                  <c:v>43107</c:v>
                </c:pt>
                <c:pt idx="7">
                  <c:v>43108</c:v>
                </c:pt>
                <c:pt idx="8">
                  <c:v>43109</c:v>
                </c:pt>
                <c:pt idx="9">
                  <c:v>43110</c:v>
                </c:pt>
                <c:pt idx="10">
                  <c:v>43111</c:v>
                </c:pt>
                <c:pt idx="11">
                  <c:v>43112</c:v>
                </c:pt>
                <c:pt idx="12">
                  <c:v>43113</c:v>
                </c:pt>
                <c:pt idx="13">
                  <c:v>43114</c:v>
                </c:pt>
                <c:pt idx="14">
                  <c:v>43115</c:v>
                </c:pt>
                <c:pt idx="15">
                  <c:v>43116</c:v>
                </c:pt>
                <c:pt idx="16">
                  <c:v>43117</c:v>
                </c:pt>
                <c:pt idx="17">
                  <c:v>43118</c:v>
                </c:pt>
                <c:pt idx="18">
                  <c:v>43119</c:v>
                </c:pt>
                <c:pt idx="19">
                  <c:v>43120</c:v>
                </c:pt>
                <c:pt idx="20">
                  <c:v>43121</c:v>
                </c:pt>
                <c:pt idx="21">
                  <c:v>43122</c:v>
                </c:pt>
                <c:pt idx="22">
                  <c:v>43123</c:v>
                </c:pt>
                <c:pt idx="23">
                  <c:v>43124</c:v>
                </c:pt>
                <c:pt idx="24">
                  <c:v>43125</c:v>
                </c:pt>
                <c:pt idx="25">
                  <c:v>43126</c:v>
                </c:pt>
                <c:pt idx="26">
                  <c:v>43127</c:v>
                </c:pt>
                <c:pt idx="27">
                  <c:v>43128</c:v>
                </c:pt>
                <c:pt idx="28">
                  <c:v>43129</c:v>
                </c:pt>
                <c:pt idx="29">
                  <c:v>43130</c:v>
                </c:pt>
                <c:pt idx="30">
                  <c:v>43131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19657</c:v>
                </c:pt>
                <c:pt idx="1">
                  <c:v>19656</c:v>
                </c:pt>
                <c:pt idx="2">
                  <c:v>19662</c:v>
                </c:pt>
                <c:pt idx="3">
                  <c:v>19664</c:v>
                </c:pt>
                <c:pt idx="4">
                  <c:v>19665</c:v>
                </c:pt>
                <c:pt idx="5">
                  <c:v>19669</c:v>
                </c:pt>
                <c:pt idx="6">
                  <c:v>19675</c:v>
                </c:pt>
                <c:pt idx="7">
                  <c:v>19676</c:v>
                </c:pt>
                <c:pt idx="8">
                  <c:v>19667</c:v>
                </c:pt>
                <c:pt idx="9">
                  <c:v>19668</c:v>
                </c:pt>
                <c:pt idx="10">
                  <c:v>19671</c:v>
                </c:pt>
                <c:pt idx="11">
                  <c:v>19670</c:v>
                </c:pt>
                <c:pt idx="12">
                  <c:v>19670</c:v>
                </c:pt>
                <c:pt idx="13">
                  <c:v>19669</c:v>
                </c:pt>
                <c:pt idx="14">
                  <c:v>19664</c:v>
                </c:pt>
                <c:pt idx="15">
                  <c:v>19663</c:v>
                </c:pt>
                <c:pt idx="16">
                  <c:v>19658</c:v>
                </c:pt>
                <c:pt idx="17">
                  <c:v>19654</c:v>
                </c:pt>
                <c:pt idx="18">
                  <c:v>19647</c:v>
                </c:pt>
                <c:pt idx="19">
                  <c:v>19642</c:v>
                </c:pt>
                <c:pt idx="20">
                  <c:v>19637</c:v>
                </c:pt>
                <c:pt idx="21">
                  <c:v>19632</c:v>
                </c:pt>
                <c:pt idx="22">
                  <c:v>19631</c:v>
                </c:pt>
                <c:pt idx="23">
                  <c:v>19628</c:v>
                </c:pt>
                <c:pt idx="24">
                  <c:v>19631</c:v>
                </c:pt>
                <c:pt idx="25">
                  <c:v>19627</c:v>
                </c:pt>
                <c:pt idx="26">
                  <c:v>19636</c:v>
                </c:pt>
                <c:pt idx="27">
                  <c:v>19645</c:v>
                </c:pt>
                <c:pt idx="28">
                  <c:v>19652</c:v>
                </c:pt>
                <c:pt idx="29">
                  <c:v>19654</c:v>
                </c:pt>
                <c:pt idx="30">
                  <c:v>19654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256-45AF-84A0-ED3BF50E616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17919752"/>
        <c:axId val="217920408"/>
      </c:lineChart>
      <c:dateAx>
        <c:axId val="21791975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7920408"/>
        <c:crosses val="autoZero"/>
        <c:auto val="1"/>
        <c:lblOffset val="100"/>
        <c:baseTimeUnit val="days"/>
      </c:dateAx>
      <c:valAx>
        <c:axId val="2179204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79197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Nissan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Subscribers</c:v>
                </c:pt>
                <c:pt idx="1">
                  <c:v>Videos</c:v>
                </c:pt>
                <c:pt idx="2">
                  <c:v>Views</c:v>
                </c:pt>
                <c:pt idx="3">
                  <c:v>Interactions</c:v>
                </c:pt>
                <c:pt idx="4">
                  <c:v>Views Change Rate</c:v>
                </c:pt>
                <c:pt idx="5">
                  <c:v>Interaction Rate</c:v>
                </c:pt>
                <c:pt idx="6">
                  <c:v>Subscribers Change Rate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100</c:v>
                </c:pt>
                <c:pt idx="4">
                  <c:v>100</c:v>
                </c:pt>
                <c:pt idx="5">
                  <c:v>100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83B-422C-A324-AA8A817066C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19473072"/>
        <c:axId val="219473400"/>
      </c:radarChart>
      <c:catAx>
        <c:axId val="2194730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9473400"/>
        <c:crosses val="autoZero"/>
        <c:auto val="1"/>
        <c:lblAlgn val="ctr"/>
        <c:lblOffset val="100"/>
        <c:noMultiLvlLbl val="0"/>
      </c:catAx>
      <c:valAx>
        <c:axId val="2194734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94730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Nissan Argentina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-1</c:v>
                </c:pt>
                <c:pt idx="1">
                  <c:v>-2</c:v>
                </c:pt>
                <c:pt idx="2">
                  <c:v>0</c:v>
                </c:pt>
                <c:pt idx="3">
                  <c:v>1</c:v>
                </c:pt>
                <c:pt idx="4">
                  <c:v>-3</c:v>
                </c:pt>
                <c:pt idx="5">
                  <c:v>2</c:v>
                </c:pt>
                <c:pt idx="6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5BA-40A1-9CEC-43666CDCD0E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3223952"/>
        <c:axId val="293221656"/>
      </c:barChart>
      <c:catAx>
        <c:axId val="2932239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3221656"/>
        <c:crosses val="autoZero"/>
        <c:auto val="1"/>
        <c:lblAlgn val="ctr"/>
        <c:lblOffset val="100"/>
        <c:noMultiLvlLbl val="0"/>
      </c:catAx>
      <c:valAx>
        <c:axId val="2932216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32239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Nissan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43101</c:v>
                </c:pt>
                <c:pt idx="1">
                  <c:v>43102</c:v>
                </c:pt>
                <c:pt idx="2">
                  <c:v>43103</c:v>
                </c:pt>
                <c:pt idx="3">
                  <c:v>43104</c:v>
                </c:pt>
                <c:pt idx="4">
                  <c:v>43105</c:v>
                </c:pt>
                <c:pt idx="5">
                  <c:v>43106</c:v>
                </c:pt>
                <c:pt idx="6">
                  <c:v>43107</c:v>
                </c:pt>
                <c:pt idx="7">
                  <c:v>43108</c:v>
                </c:pt>
                <c:pt idx="8">
                  <c:v>43109</c:v>
                </c:pt>
                <c:pt idx="9">
                  <c:v>43110</c:v>
                </c:pt>
                <c:pt idx="10">
                  <c:v>43111</c:v>
                </c:pt>
                <c:pt idx="11">
                  <c:v>43112</c:v>
                </c:pt>
                <c:pt idx="12">
                  <c:v>43113</c:v>
                </c:pt>
                <c:pt idx="13">
                  <c:v>43114</c:v>
                </c:pt>
                <c:pt idx="14">
                  <c:v>43115</c:v>
                </c:pt>
                <c:pt idx="15">
                  <c:v>43116</c:v>
                </c:pt>
                <c:pt idx="16">
                  <c:v>43117</c:v>
                </c:pt>
                <c:pt idx="17">
                  <c:v>43118</c:v>
                </c:pt>
                <c:pt idx="18">
                  <c:v>43119</c:v>
                </c:pt>
                <c:pt idx="19">
                  <c:v>43120</c:v>
                </c:pt>
                <c:pt idx="20">
                  <c:v>43121</c:v>
                </c:pt>
                <c:pt idx="21">
                  <c:v>43122</c:v>
                </c:pt>
                <c:pt idx="22">
                  <c:v>43123</c:v>
                </c:pt>
                <c:pt idx="23">
                  <c:v>43124</c:v>
                </c:pt>
                <c:pt idx="24">
                  <c:v>43125</c:v>
                </c:pt>
                <c:pt idx="25">
                  <c:v>43126</c:v>
                </c:pt>
                <c:pt idx="26">
                  <c:v>43127</c:v>
                </c:pt>
                <c:pt idx="27">
                  <c:v>43128</c:v>
                </c:pt>
                <c:pt idx="28">
                  <c:v>43129</c:v>
                </c:pt>
                <c:pt idx="29">
                  <c:v>43130</c:v>
                </c:pt>
                <c:pt idx="30">
                  <c:v>43131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87</c:v>
                </c:pt>
                <c:pt idx="1">
                  <c:v>87</c:v>
                </c:pt>
                <c:pt idx="2">
                  <c:v>87</c:v>
                </c:pt>
                <c:pt idx="3">
                  <c:v>87</c:v>
                </c:pt>
                <c:pt idx="4">
                  <c:v>87</c:v>
                </c:pt>
                <c:pt idx="5">
                  <c:v>87</c:v>
                </c:pt>
                <c:pt idx="6">
                  <c:v>87</c:v>
                </c:pt>
                <c:pt idx="7">
                  <c:v>87</c:v>
                </c:pt>
                <c:pt idx="8">
                  <c:v>87</c:v>
                </c:pt>
                <c:pt idx="9">
                  <c:v>87</c:v>
                </c:pt>
                <c:pt idx="10">
                  <c:v>87</c:v>
                </c:pt>
                <c:pt idx="11">
                  <c:v>87</c:v>
                </c:pt>
                <c:pt idx="12">
                  <c:v>87</c:v>
                </c:pt>
                <c:pt idx="13">
                  <c:v>87</c:v>
                </c:pt>
                <c:pt idx="14">
                  <c:v>87</c:v>
                </c:pt>
                <c:pt idx="15">
                  <c:v>81</c:v>
                </c:pt>
                <c:pt idx="16">
                  <c:v>81</c:v>
                </c:pt>
                <c:pt idx="17">
                  <c:v>81</c:v>
                </c:pt>
                <c:pt idx="18">
                  <c:v>81</c:v>
                </c:pt>
                <c:pt idx="19">
                  <c:v>81</c:v>
                </c:pt>
                <c:pt idx="20">
                  <c:v>81</c:v>
                </c:pt>
                <c:pt idx="21">
                  <c:v>81</c:v>
                </c:pt>
                <c:pt idx="22">
                  <c:v>81</c:v>
                </c:pt>
                <c:pt idx="23">
                  <c:v>86</c:v>
                </c:pt>
                <c:pt idx="24">
                  <c:v>86</c:v>
                </c:pt>
                <c:pt idx="25">
                  <c:v>86</c:v>
                </c:pt>
                <c:pt idx="26">
                  <c:v>86</c:v>
                </c:pt>
                <c:pt idx="27">
                  <c:v>86</c:v>
                </c:pt>
                <c:pt idx="28">
                  <c:v>86</c:v>
                </c:pt>
                <c:pt idx="29">
                  <c:v>86</c:v>
                </c:pt>
                <c:pt idx="30">
                  <c:v>86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52B-4676-9BBF-3DA5E996243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1259216"/>
        <c:axId val="291260528"/>
      </c:lineChart>
      <c:dateAx>
        <c:axId val="29125921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1260528"/>
        <c:crosses val="autoZero"/>
        <c:auto val="1"/>
        <c:lblOffset val="100"/>
        <c:baseTimeUnit val="days"/>
      </c:dateAx>
      <c:valAx>
        <c:axId val="2912605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12592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Nissan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43101</c:v>
                </c:pt>
                <c:pt idx="1">
                  <c:v>43102</c:v>
                </c:pt>
                <c:pt idx="2">
                  <c:v>43103</c:v>
                </c:pt>
                <c:pt idx="3">
                  <c:v>43104</c:v>
                </c:pt>
                <c:pt idx="4">
                  <c:v>43105</c:v>
                </c:pt>
                <c:pt idx="5">
                  <c:v>43106</c:v>
                </c:pt>
                <c:pt idx="6">
                  <c:v>43107</c:v>
                </c:pt>
                <c:pt idx="7">
                  <c:v>43108</c:v>
                </c:pt>
                <c:pt idx="8">
                  <c:v>43109</c:v>
                </c:pt>
                <c:pt idx="9">
                  <c:v>43110</c:v>
                </c:pt>
                <c:pt idx="10">
                  <c:v>43111</c:v>
                </c:pt>
                <c:pt idx="11">
                  <c:v>43112</c:v>
                </c:pt>
                <c:pt idx="12">
                  <c:v>43113</c:v>
                </c:pt>
                <c:pt idx="13">
                  <c:v>43114</c:v>
                </c:pt>
                <c:pt idx="14">
                  <c:v>43115</c:v>
                </c:pt>
                <c:pt idx="15">
                  <c:v>43116</c:v>
                </c:pt>
                <c:pt idx="16">
                  <c:v>43117</c:v>
                </c:pt>
                <c:pt idx="17">
                  <c:v>43118</c:v>
                </c:pt>
                <c:pt idx="18">
                  <c:v>43119</c:v>
                </c:pt>
                <c:pt idx="19">
                  <c:v>43120</c:v>
                </c:pt>
                <c:pt idx="20">
                  <c:v>43121</c:v>
                </c:pt>
                <c:pt idx="21">
                  <c:v>43122</c:v>
                </c:pt>
                <c:pt idx="22">
                  <c:v>43123</c:v>
                </c:pt>
                <c:pt idx="23">
                  <c:v>43124</c:v>
                </c:pt>
                <c:pt idx="24">
                  <c:v>43125</c:v>
                </c:pt>
                <c:pt idx="25">
                  <c:v>43126</c:v>
                </c:pt>
                <c:pt idx="26">
                  <c:v>43127</c:v>
                </c:pt>
                <c:pt idx="27">
                  <c:v>43128</c:v>
                </c:pt>
                <c:pt idx="28">
                  <c:v>43129</c:v>
                </c:pt>
                <c:pt idx="29">
                  <c:v>43130</c:v>
                </c:pt>
                <c:pt idx="30">
                  <c:v>43131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18085620</c:v>
                </c:pt>
                <c:pt idx="1">
                  <c:v>18085977</c:v>
                </c:pt>
                <c:pt idx="2">
                  <c:v>18150889</c:v>
                </c:pt>
                <c:pt idx="3">
                  <c:v>18206860</c:v>
                </c:pt>
                <c:pt idx="4">
                  <c:v>18253013</c:v>
                </c:pt>
                <c:pt idx="5">
                  <c:v>18297576</c:v>
                </c:pt>
                <c:pt idx="6">
                  <c:v>18346358</c:v>
                </c:pt>
                <c:pt idx="7">
                  <c:v>18401419</c:v>
                </c:pt>
                <c:pt idx="8">
                  <c:v>18426850</c:v>
                </c:pt>
                <c:pt idx="9">
                  <c:v>18464157</c:v>
                </c:pt>
                <c:pt idx="10">
                  <c:v>18502085</c:v>
                </c:pt>
                <c:pt idx="11">
                  <c:v>18543057</c:v>
                </c:pt>
                <c:pt idx="12">
                  <c:v>18582801</c:v>
                </c:pt>
                <c:pt idx="13">
                  <c:v>18619022</c:v>
                </c:pt>
                <c:pt idx="14">
                  <c:v>18656156</c:v>
                </c:pt>
                <c:pt idx="15">
                  <c:v>18685816</c:v>
                </c:pt>
                <c:pt idx="16">
                  <c:v>18693212</c:v>
                </c:pt>
                <c:pt idx="17">
                  <c:v>18693495</c:v>
                </c:pt>
                <c:pt idx="18">
                  <c:v>17472106</c:v>
                </c:pt>
                <c:pt idx="19">
                  <c:v>17472308</c:v>
                </c:pt>
                <c:pt idx="20">
                  <c:v>10421252</c:v>
                </c:pt>
                <c:pt idx="21">
                  <c:v>10421553</c:v>
                </c:pt>
                <c:pt idx="22">
                  <c:v>10421809</c:v>
                </c:pt>
                <c:pt idx="23">
                  <c:v>18695237</c:v>
                </c:pt>
                <c:pt idx="24">
                  <c:v>18695582</c:v>
                </c:pt>
                <c:pt idx="25">
                  <c:v>18742361</c:v>
                </c:pt>
                <c:pt idx="26">
                  <c:v>18795459</c:v>
                </c:pt>
                <c:pt idx="27">
                  <c:v>18842918</c:v>
                </c:pt>
                <c:pt idx="28">
                  <c:v>18887131</c:v>
                </c:pt>
                <c:pt idx="29">
                  <c:v>18920328</c:v>
                </c:pt>
                <c:pt idx="30">
                  <c:v>18942558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8C5-4693-9C1A-C5013C5FCF5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1262496"/>
        <c:axId val="291261512"/>
      </c:lineChart>
      <c:dateAx>
        <c:axId val="29126249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1261512"/>
        <c:crosses val="autoZero"/>
        <c:auto val="1"/>
        <c:lblOffset val="100"/>
        <c:baseTimeUnit val="days"/>
      </c:dateAx>
      <c:valAx>
        <c:axId val="2912615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12624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Nissan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43101</c:v>
                </c:pt>
                <c:pt idx="1">
                  <c:v>43102</c:v>
                </c:pt>
                <c:pt idx="2">
                  <c:v>43103</c:v>
                </c:pt>
                <c:pt idx="3">
                  <c:v>43104</c:v>
                </c:pt>
                <c:pt idx="4">
                  <c:v>43105</c:v>
                </c:pt>
                <c:pt idx="5">
                  <c:v>43106</c:v>
                </c:pt>
                <c:pt idx="6">
                  <c:v>43107</c:v>
                </c:pt>
                <c:pt idx="7">
                  <c:v>43108</c:v>
                </c:pt>
                <c:pt idx="8">
                  <c:v>43109</c:v>
                </c:pt>
                <c:pt idx="9">
                  <c:v>43110</c:v>
                </c:pt>
                <c:pt idx="10">
                  <c:v>43111</c:v>
                </c:pt>
                <c:pt idx="11">
                  <c:v>43112</c:v>
                </c:pt>
                <c:pt idx="12">
                  <c:v>43113</c:v>
                </c:pt>
                <c:pt idx="13">
                  <c:v>43114</c:v>
                </c:pt>
                <c:pt idx="14">
                  <c:v>43115</c:v>
                </c:pt>
                <c:pt idx="15">
                  <c:v>43116</c:v>
                </c:pt>
                <c:pt idx="16">
                  <c:v>43117</c:v>
                </c:pt>
                <c:pt idx="17">
                  <c:v>43118</c:v>
                </c:pt>
                <c:pt idx="18">
                  <c:v>43119</c:v>
                </c:pt>
                <c:pt idx="19">
                  <c:v>43120</c:v>
                </c:pt>
                <c:pt idx="20">
                  <c:v>43121</c:v>
                </c:pt>
                <c:pt idx="21">
                  <c:v>43122</c:v>
                </c:pt>
                <c:pt idx="22">
                  <c:v>43123</c:v>
                </c:pt>
                <c:pt idx="23">
                  <c:v>43124</c:v>
                </c:pt>
                <c:pt idx="24">
                  <c:v>43125</c:v>
                </c:pt>
                <c:pt idx="25">
                  <c:v>43126</c:v>
                </c:pt>
                <c:pt idx="26">
                  <c:v>43127</c:v>
                </c:pt>
                <c:pt idx="27">
                  <c:v>43128</c:v>
                </c:pt>
                <c:pt idx="28">
                  <c:v>43129</c:v>
                </c:pt>
                <c:pt idx="29">
                  <c:v>43130</c:v>
                </c:pt>
                <c:pt idx="30">
                  <c:v>43131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22894</c:v>
                </c:pt>
                <c:pt idx="1">
                  <c:v>349</c:v>
                </c:pt>
                <c:pt idx="2">
                  <c:v>49965</c:v>
                </c:pt>
                <c:pt idx="3">
                  <c:v>54534</c:v>
                </c:pt>
                <c:pt idx="4">
                  <c:v>52433</c:v>
                </c:pt>
                <c:pt idx="5">
                  <c:v>43797</c:v>
                </c:pt>
                <c:pt idx="6">
                  <c:v>42804</c:v>
                </c:pt>
                <c:pt idx="7">
                  <c:v>59189</c:v>
                </c:pt>
                <c:pt idx="8">
                  <c:v>28471</c:v>
                </c:pt>
                <c:pt idx="9">
                  <c:v>34273</c:v>
                </c:pt>
                <c:pt idx="10">
                  <c:v>40696</c:v>
                </c:pt>
                <c:pt idx="11">
                  <c:v>42507</c:v>
                </c:pt>
                <c:pt idx="12">
                  <c:v>37511</c:v>
                </c:pt>
                <c:pt idx="13">
                  <c:v>37845</c:v>
                </c:pt>
                <c:pt idx="14">
                  <c:v>34433</c:v>
                </c:pt>
                <c:pt idx="15">
                  <c:v>31083</c:v>
                </c:pt>
                <c:pt idx="16">
                  <c:v>313</c:v>
                </c:pt>
                <c:pt idx="17">
                  <c:v>276</c:v>
                </c:pt>
                <c:pt idx="18">
                  <c:v>238</c:v>
                </c:pt>
                <c:pt idx="19">
                  <c:v>313</c:v>
                </c:pt>
                <c:pt idx="20">
                  <c:v>252</c:v>
                </c:pt>
                <c:pt idx="21">
                  <c:v>297</c:v>
                </c:pt>
                <c:pt idx="22">
                  <c:v>258</c:v>
                </c:pt>
                <c:pt idx="23">
                  <c:v>17982</c:v>
                </c:pt>
                <c:pt idx="24">
                  <c:v>314</c:v>
                </c:pt>
                <c:pt idx="25">
                  <c:v>38261</c:v>
                </c:pt>
                <c:pt idx="26">
                  <c:v>43265</c:v>
                </c:pt>
                <c:pt idx="27">
                  <c:v>50120</c:v>
                </c:pt>
                <c:pt idx="28">
                  <c:v>43396</c:v>
                </c:pt>
                <c:pt idx="29">
                  <c:v>42036</c:v>
                </c:pt>
                <c:pt idx="30">
                  <c:v>29873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47B-4EEB-9186-B337B032AD9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17144512"/>
        <c:axId val="290085872"/>
      </c:lineChart>
      <c:dateAx>
        <c:axId val="21714451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0085872"/>
        <c:crosses val="autoZero"/>
        <c:auto val="1"/>
        <c:lblOffset val="100"/>
        <c:baseTimeUnit val="days"/>
      </c:dateAx>
      <c:valAx>
        <c:axId val="2900858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71445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Nissan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43101</c:v>
                </c:pt>
                <c:pt idx="1">
                  <c:v>43102</c:v>
                </c:pt>
                <c:pt idx="2">
                  <c:v>43103</c:v>
                </c:pt>
                <c:pt idx="3">
                  <c:v>43104</c:v>
                </c:pt>
                <c:pt idx="4">
                  <c:v>43105</c:v>
                </c:pt>
                <c:pt idx="5">
                  <c:v>43106</c:v>
                </c:pt>
                <c:pt idx="6">
                  <c:v>43107</c:v>
                </c:pt>
                <c:pt idx="7">
                  <c:v>43108</c:v>
                </c:pt>
                <c:pt idx="8">
                  <c:v>43109</c:v>
                </c:pt>
                <c:pt idx="9">
                  <c:v>43110</c:v>
                </c:pt>
                <c:pt idx="10">
                  <c:v>43111</c:v>
                </c:pt>
                <c:pt idx="11">
                  <c:v>43112</c:v>
                </c:pt>
                <c:pt idx="12">
                  <c:v>43113</c:v>
                </c:pt>
                <c:pt idx="13">
                  <c:v>43114</c:v>
                </c:pt>
                <c:pt idx="14">
                  <c:v>43115</c:v>
                </c:pt>
                <c:pt idx="15">
                  <c:v>43116</c:v>
                </c:pt>
                <c:pt idx="16">
                  <c:v>43117</c:v>
                </c:pt>
                <c:pt idx="17">
                  <c:v>43118</c:v>
                </c:pt>
                <c:pt idx="18">
                  <c:v>43119</c:v>
                </c:pt>
                <c:pt idx="19">
                  <c:v>43120</c:v>
                </c:pt>
                <c:pt idx="20">
                  <c:v>43121</c:v>
                </c:pt>
                <c:pt idx="21">
                  <c:v>43122</c:v>
                </c:pt>
                <c:pt idx="22">
                  <c:v>43123</c:v>
                </c:pt>
                <c:pt idx="23">
                  <c:v>43124</c:v>
                </c:pt>
                <c:pt idx="24">
                  <c:v>43125</c:v>
                </c:pt>
                <c:pt idx="25">
                  <c:v>43126</c:v>
                </c:pt>
                <c:pt idx="26">
                  <c:v>43127</c:v>
                </c:pt>
                <c:pt idx="27">
                  <c:v>43128</c:v>
                </c:pt>
                <c:pt idx="28">
                  <c:v>43129</c:v>
                </c:pt>
                <c:pt idx="29">
                  <c:v>43130</c:v>
                </c:pt>
                <c:pt idx="30">
                  <c:v>43131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248.84780000000001</c:v>
                </c:pt>
                <c:pt idx="1">
                  <c:v>3.7934999999999999</c:v>
                </c:pt>
                <c:pt idx="2">
                  <c:v>543.09780000000001</c:v>
                </c:pt>
                <c:pt idx="3">
                  <c:v>592.76089999999999</c:v>
                </c:pt>
                <c:pt idx="4">
                  <c:v>569.9239</c:v>
                </c:pt>
                <c:pt idx="5">
                  <c:v>476.05430000000001</c:v>
                </c:pt>
                <c:pt idx="6">
                  <c:v>465.26089999999999</c:v>
                </c:pt>
                <c:pt idx="7">
                  <c:v>643.3587</c:v>
                </c:pt>
                <c:pt idx="8">
                  <c:v>309.4674</c:v>
                </c:pt>
                <c:pt idx="9">
                  <c:v>372.5326</c:v>
                </c:pt>
                <c:pt idx="10">
                  <c:v>442.34780000000001</c:v>
                </c:pt>
                <c:pt idx="11">
                  <c:v>462.0326</c:v>
                </c:pt>
                <c:pt idx="12">
                  <c:v>407.72829999999999</c:v>
                </c:pt>
                <c:pt idx="13">
                  <c:v>411.3587</c:v>
                </c:pt>
                <c:pt idx="14">
                  <c:v>374.27170000000001</c:v>
                </c:pt>
                <c:pt idx="15">
                  <c:v>337.8587</c:v>
                </c:pt>
                <c:pt idx="16">
                  <c:v>3.4022000000000001</c:v>
                </c:pt>
                <c:pt idx="17">
                  <c:v>3</c:v>
                </c:pt>
                <c:pt idx="18">
                  <c:v>2.5870000000000002</c:v>
                </c:pt>
                <c:pt idx="19">
                  <c:v>3.4022000000000001</c:v>
                </c:pt>
                <c:pt idx="20">
                  <c:v>2.7391000000000001</c:v>
                </c:pt>
                <c:pt idx="21">
                  <c:v>3.2282999999999999</c:v>
                </c:pt>
                <c:pt idx="22">
                  <c:v>2.8043</c:v>
                </c:pt>
                <c:pt idx="23">
                  <c:v>195.45650000000001</c:v>
                </c:pt>
                <c:pt idx="24">
                  <c:v>3.4129999999999998</c:v>
                </c:pt>
                <c:pt idx="25">
                  <c:v>415.88040000000001</c:v>
                </c:pt>
                <c:pt idx="26">
                  <c:v>470.27170000000001</c:v>
                </c:pt>
                <c:pt idx="27">
                  <c:v>544.7826</c:v>
                </c:pt>
                <c:pt idx="28">
                  <c:v>471.69569999999999</c:v>
                </c:pt>
                <c:pt idx="29">
                  <c:v>456.91300000000001</c:v>
                </c:pt>
                <c:pt idx="30">
                  <c:v>324.70650000000001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F47-4A3C-8C5F-006A891A2D8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0087840"/>
        <c:axId val="290086528"/>
      </c:lineChart>
      <c:dateAx>
        <c:axId val="29008784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0086528"/>
        <c:crosses val="autoZero"/>
        <c:auto val="1"/>
        <c:lblOffset val="100"/>
        <c:baseTimeUnit val="days"/>
      </c:dateAx>
      <c:valAx>
        <c:axId val="2900865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00878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Nissan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43101</c:v>
                </c:pt>
                <c:pt idx="1">
                  <c:v>43102</c:v>
                </c:pt>
                <c:pt idx="2">
                  <c:v>43103</c:v>
                </c:pt>
                <c:pt idx="3">
                  <c:v>43104</c:v>
                </c:pt>
                <c:pt idx="4">
                  <c:v>43105</c:v>
                </c:pt>
                <c:pt idx="5">
                  <c:v>43106</c:v>
                </c:pt>
                <c:pt idx="6">
                  <c:v>43107</c:v>
                </c:pt>
                <c:pt idx="7">
                  <c:v>43108</c:v>
                </c:pt>
                <c:pt idx="8">
                  <c:v>43109</c:v>
                </c:pt>
                <c:pt idx="9">
                  <c:v>43110</c:v>
                </c:pt>
                <c:pt idx="10">
                  <c:v>43111</c:v>
                </c:pt>
                <c:pt idx="11">
                  <c:v>43112</c:v>
                </c:pt>
                <c:pt idx="12">
                  <c:v>43113</c:v>
                </c:pt>
                <c:pt idx="13">
                  <c:v>43114</c:v>
                </c:pt>
                <c:pt idx="14">
                  <c:v>43115</c:v>
                </c:pt>
                <c:pt idx="15">
                  <c:v>43116</c:v>
                </c:pt>
                <c:pt idx="16">
                  <c:v>43117</c:v>
                </c:pt>
                <c:pt idx="17">
                  <c:v>43118</c:v>
                </c:pt>
                <c:pt idx="18">
                  <c:v>43119</c:v>
                </c:pt>
                <c:pt idx="19">
                  <c:v>43120</c:v>
                </c:pt>
                <c:pt idx="20">
                  <c:v>43121</c:v>
                </c:pt>
                <c:pt idx="21">
                  <c:v>43122</c:v>
                </c:pt>
                <c:pt idx="22">
                  <c:v>43123</c:v>
                </c:pt>
                <c:pt idx="23">
                  <c:v>43124</c:v>
                </c:pt>
                <c:pt idx="24">
                  <c:v>43125</c:v>
                </c:pt>
                <c:pt idx="25">
                  <c:v>43126</c:v>
                </c:pt>
                <c:pt idx="26">
                  <c:v>43127</c:v>
                </c:pt>
                <c:pt idx="27">
                  <c:v>43128</c:v>
                </c:pt>
                <c:pt idx="28">
                  <c:v>43129</c:v>
                </c:pt>
                <c:pt idx="29">
                  <c:v>43130</c:v>
                </c:pt>
                <c:pt idx="30">
                  <c:v>43131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2.0347949944043001E-2</c:v>
                </c:pt>
                <c:pt idx="1">
                  <c:v>0</c:v>
                </c:pt>
                <c:pt idx="2">
                  <c:v>-5.0867287247571003E-3</c:v>
                </c:pt>
                <c:pt idx="3">
                  <c:v>2.0342775771754001E-2</c:v>
                </c:pt>
                <c:pt idx="4">
                  <c:v>-1.5256305939788E-2</c:v>
                </c:pt>
                <c:pt idx="5">
                  <c:v>0</c:v>
                </c:pt>
                <c:pt idx="6">
                  <c:v>1.0166734444896E-2</c:v>
                </c:pt>
                <c:pt idx="7">
                  <c:v>1.5247776365946999E-2</c:v>
                </c:pt>
                <c:pt idx="8">
                  <c:v>1.5250876925423E-2</c:v>
                </c:pt>
                <c:pt idx="9">
                  <c:v>2.0338638328163999E-2</c:v>
                </c:pt>
                <c:pt idx="10">
                  <c:v>-1.0168285118715001E-2</c:v>
                </c:pt>
                <c:pt idx="11">
                  <c:v>1.0167768174886E-2</c:v>
                </c:pt>
                <c:pt idx="12">
                  <c:v>1.0167768174886E-2</c:v>
                </c:pt>
                <c:pt idx="13">
                  <c:v>0</c:v>
                </c:pt>
                <c:pt idx="14">
                  <c:v>0</c:v>
                </c:pt>
                <c:pt idx="15">
                  <c:v>-1.0171387885877001E-2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5.0906129097943002E-3</c:v>
                </c:pt>
                <c:pt idx="20">
                  <c:v>0</c:v>
                </c:pt>
                <c:pt idx="21">
                  <c:v>5.0932056636446999E-3</c:v>
                </c:pt>
                <c:pt idx="22">
                  <c:v>0</c:v>
                </c:pt>
                <c:pt idx="23">
                  <c:v>5.0945030312292998E-3</c:v>
                </c:pt>
                <c:pt idx="24">
                  <c:v>-1.0189006062459E-2</c:v>
                </c:pt>
                <c:pt idx="25">
                  <c:v>1.5283509093688001E-2</c:v>
                </c:pt>
                <c:pt idx="26">
                  <c:v>0</c:v>
                </c:pt>
                <c:pt idx="27">
                  <c:v>0</c:v>
                </c:pt>
                <c:pt idx="28">
                  <c:v>3.0537459283388E-2</c:v>
                </c:pt>
                <c:pt idx="29">
                  <c:v>1.5264845061823001E-2</c:v>
                </c:pt>
                <c:pt idx="30">
                  <c:v>5.0880227943421001E-3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8B2-420A-8B0C-255D4710AB4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0090792"/>
        <c:axId val="217146152"/>
      </c:lineChart>
      <c:dateAx>
        <c:axId val="29009079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7146152"/>
        <c:crosses val="autoZero"/>
        <c:auto val="1"/>
        <c:lblOffset val="100"/>
        <c:baseTimeUnit val="days"/>
      </c:dateAx>
      <c:valAx>
        <c:axId val="2171461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00907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Nissan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43101</c:v>
                </c:pt>
                <c:pt idx="1">
                  <c:v>43102</c:v>
                </c:pt>
                <c:pt idx="2">
                  <c:v>43103</c:v>
                </c:pt>
                <c:pt idx="3">
                  <c:v>43104</c:v>
                </c:pt>
                <c:pt idx="4">
                  <c:v>43105</c:v>
                </c:pt>
                <c:pt idx="5">
                  <c:v>43106</c:v>
                </c:pt>
                <c:pt idx="6">
                  <c:v>43107</c:v>
                </c:pt>
                <c:pt idx="7">
                  <c:v>43108</c:v>
                </c:pt>
                <c:pt idx="8">
                  <c:v>43109</c:v>
                </c:pt>
                <c:pt idx="9">
                  <c:v>43110</c:v>
                </c:pt>
                <c:pt idx="10">
                  <c:v>43111</c:v>
                </c:pt>
                <c:pt idx="11">
                  <c:v>43112</c:v>
                </c:pt>
                <c:pt idx="12">
                  <c:v>43113</c:v>
                </c:pt>
                <c:pt idx="13">
                  <c:v>43114</c:v>
                </c:pt>
                <c:pt idx="14">
                  <c:v>43115</c:v>
                </c:pt>
                <c:pt idx="15">
                  <c:v>43116</c:v>
                </c:pt>
                <c:pt idx="16">
                  <c:v>43117</c:v>
                </c:pt>
                <c:pt idx="17">
                  <c:v>43118</c:v>
                </c:pt>
                <c:pt idx="18">
                  <c:v>43119</c:v>
                </c:pt>
                <c:pt idx="19">
                  <c:v>43120</c:v>
                </c:pt>
                <c:pt idx="20">
                  <c:v>43121</c:v>
                </c:pt>
                <c:pt idx="21">
                  <c:v>43122</c:v>
                </c:pt>
                <c:pt idx="22">
                  <c:v>43123</c:v>
                </c:pt>
                <c:pt idx="23">
                  <c:v>43124</c:v>
                </c:pt>
                <c:pt idx="24">
                  <c:v>43125</c:v>
                </c:pt>
                <c:pt idx="25">
                  <c:v>43126</c:v>
                </c:pt>
                <c:pt idx="26">
                  <c:v>43127</c:v>
                </c:pt>
                <c:pt idx="27">
                  <c:v>43128</c:v>
                </c:pt>
                <c:pt idx="28">
                  <c:v>43129</c:v>
                </c:pt>
                <c:pt idx="29">
                  <c:v>43130</c:v>
                </c:pt>
                <c:pt idx="30">
                  <c:v>43131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4.3499999999999997E-2</c:v>
                </c:pt>
                <c:pt idx="1">
                  <c:v>0</c:v>
                </c:pt>
                <c:pt idx="2">
                  <c:v>-1.09E-2</c:v>
                </c:pt>
                <c:pt idx="3">
                  <c:v>4.3499999999999997E-2</c:v>
                </c:pt>
                <c:pt idx="4">
                  <c:v>-3.2599999999999997E-2</c:v>
                </c:pt>
                <c:pt idx="5">
                  <c:v>0</c:v>
                </c:pt>
                <c:pt idx="6">
                  <c:v>2.1700000000000001E-2</c:v>
                </c:pt>
                <c:pt idx="7">
                  <c:v>3.2599999999999997E-2</c:v>
                </c:pt>
                <c:pt idx="8">
                  <c:v>3.2599999999999997E-2</c:v>
                </c:pt>
                <c:pt idx="9">
                  <c:v>4.3499999999999997E-2</c:v>
                </c:pt>
                <c:pt idx="10">
                  <c:v>-2.1700000000000001E-2</c:v>
                </c:pt>
                <c:pt idx="11">
                  <c:v>2.1700000000000001E-2</c:v>
                </c:pt>
                <c:pt idx="12">
                  <c:v>2.1700000000000001E-2</c:v>
                </c:pt>
                <c:pt idx="13">
                  <c:v>0</c:v>
                </c:pt>
                <c:pt idx="14">
                  <c:v>0</c:v>
                </c:pt>
                <c:pt idx="15">
                  <c:v>-2.1700000000000001E-2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1.09E-2</c:v>
                </c:pt>
                <c:pt idx="20">
                  <c:v>0</c:v>
                </c:pt>
                <c:pt idx="21">
                  <c:v>1.09E-2</c:v>
                </c:pt>
                <c:pt idx="22">
                  <c:v>0</c:v>
                </c:pt>
                <c:pt idx="23">
                  <c:v>1.09E-2</c:v>
                </c:pt>
                <c:pt idx="24">
                  <c:v>-2.1700000000000001E-2</c:v>
                </c:pt>
                <c:pt idx="25">
                  <c:v>3.2599999999999997E-2</c:v>
                </c:pt>
                <c:pt idx="26">
                  <c:v>0</c:v>
                </c:pt>
                <c:pt idx="27">
                  <c:v>0</c:v>
                </c:pt>
                <c:pt idx="28">
                  <c:v>6.5199999999999994E-2</c:v>
                </c:pt>
                <c:pt idx="29">
                  <c:v>3.2599999999999997E-2</c:v>
                </c:pt>
                <c:pt idx="30">
                  <c:v>1.09E-2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5E8-4230-AF39-C75F74932F8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1114672"/>
        <c:axId val="291121232"/>
      </c:lineChart>
      <c:dateAx>
        <c:axId val="29111467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1121232"/>
        <c:crosses val="autoZero"/>
        <c:auto val="1"/>
        <c:lblOffset val="100"/>
        <c:baseTimeUnit val="days"/>
      </c:dateAx>
      <c:valAx>
        <c:axId val="2911212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11146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62F319-0C6B-433D-80CF-256798A009B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YouTube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9539764-ECA2-4D2D-BCCF-92D7ED6CF45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4564575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7F8D65-129C-4B52-AEC0-E31CDFDF44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Subscribers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17693BC-2BAB-4A8C-BC1C-BCF432B63C0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0509082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297F7A0-10CD-4AC9-9C90-A1B67FA4F09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D54081-20C9-4E36-BF80-DBEEB33A9D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39371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D4CD89-25BA-4352-9550-8CDEDEA99E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Key Metrics Radar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8EF2F22-FFAD-4708-B12E-F614AD1B157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6822745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FBFA3B0-D1EC-41DB-8940-6B6DAEC6020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D96ECF-4EF2-4901-9809-9B3AEB5C55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07428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A2D880-8DAC-4AFD-B929-34F3C1A48C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86FB153-353B-498E-8505-8FA092DD343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5662170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7552">
                  <a:extLst>
                    <a:ext uri="{9D8B030D-6E8A-4147-A177-3AD203B41FA5}">
                      <a16:colId xmlns:a16="http://schemas.microsoft.com/office/drawing/2014/main" val="154449981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3720291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6794870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6717466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4833309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5208518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7284401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8378491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4327783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1430181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3614199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032191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 Change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 Subscriber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01042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Nissan 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19654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879978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4.8709%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0.1526%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44.7689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319481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30DC0A-77F6-4825-9E33-CF3EC829CCB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</p:spTree>
    <p:extLst>
      <p:ext uri="{BB962C8B-B14F-4D97-AF65-F5344CB8AC3E}">
        <p14:creationId xmlns:p14="http://schemas.microsoft.com/office/powerpoint/2010/main" val="30837684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45C78A-2CA6-433C-9625-EAE6846DAA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Subscribers Change Per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0004EA3-D421-4896-9BF5-2FC163C2FA7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4087851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9849FD5-845C-4A86-B19F-5511B725E39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66E98F-5B87-47B0-A8F7-F5F224C84B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29366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573D88-C27C-4FD0-9AE7-D4FE3328B4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Videos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EDD90FA-F676-4133-BCB2-A41DE4BBCDE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1305716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9B965C2-F87B-470F-B04A-2CF63C0379D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15B8C0-A543-4A93-8E0E-48D003A95F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1996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49BCFA-B1A9-4482-BB7E-74F2847FDC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Video Views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9CA9EDD-A3F3-4E8F-911C-D89B3CD21E6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8356628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7F333B6-E4A9-46E7-A443-322B9F816F9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5D12BF-69E3-46EC-9E08-B9D75F077E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61102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722D7F-927D-4FBA-BA5D-74B84A5E6F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Video Views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0AED217-2A6B-43D2-8BC1-19E7666FA7C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274878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E724163-9279-47B0-8687-8A22D9CF6FB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22E54D-01EF-45E8-94B8-AE21605F46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37547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7D313E-ACD0-43EE-9A15-B88495E7BE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Average Views Per Video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1443674-423E-40A7-BB17-37A9517D982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2450394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27F200E-1FFA-40E5-AE29-C65F5FB17ED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90D95F-9D2B-4537-8D89-F9DD5DAA70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86139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E385C5-2C65-47A7-AA8D-D0EE1B53F9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D4287AB-E235-4EC3-B3DD-4875651A330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7872308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D05DD39-28EF-4DA8-85B8-FCC2E7FD53F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6D814B-C904-491A-87AE-077082910E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677837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6BD97F-E5AB-40EF-935B-4CDE7B7094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Average Interactions Per Video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90597D0-1F20-406A-898A-8EE48F3B100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767449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B10E434-BD72-45F4-9974-B3926322FA1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EE9C14-2F08-4E22-90B4-8B98792BC5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074262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133</Words>
  <Application>Microsoft Office PowerPoint</Application>
  <PresentationFormat>On-screen Show (4:3)</PresentationFormat>
  <Paragraphs>55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Calibri</vt:lpstr>
      <vt:lpstr>Arial</vt:lpstr>
      <vt:lpstr>quintly_template</vt:lpstr>
      <vt:lpstr>Reporte YouTube</vt:lpstr>
      <vt:lpstr>Youtube Subscribers Total</vt:lpstr>
      <vt:lpstr>Youtube Key Metrics Radar</vt:lpstr>
      <vt:lpstr>Youtube Key Metrics Table</vt:lpstr>
      <vt:lpstr>Youtube Subscribers Change Per Weekday</vt:lpstr>
      <vt:lpstr>Youtube Videos Total</vt:lpstr>
      <vt:lpstr>Youtube Video Views Total</vt:lpstr>
      <vt:lpstr>Youtube Video Views Change</vt:lpstr>
      <vt:lpstr>Youtube Average Views Per Video</vt:lpstr>
      <vt:lpstr>Youtube Interaction Rate</vt:lpstr>
      <vt:lpstr>Youtube Average Interactions Per Video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YouTube</dc:title>
  <dc:creator>Administrator</dc:creator>
  <cp:lastModifiedBy>Administrator</cp:lastModifiedBy>
  <cp:revision>1</cp:revision>
  <dcterms:created xsi:type="dcterms:W3CDTF">2018-02-01T09:57:25Z</dcterms:created>
  <dcterms:modified xsi:type="dcterms:W3CDTF">2018-02-01T09:57:47Z</dcterms:modified>
</cp:coreProperties>
</file>