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1-4173-BF71-88B946A6F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824304"/>
        <c:axId val="215028656"/>
      </c:radarChart>
      <c:catAx>
        <c:axId val="28982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028656"/>
        <c:crosses val="autoZero"/>
        <c:auto val="1"/>
        <c:lblAlgn val="ctr"/>
        <c:lblOffset val="100"/>
        <c:noMultiLvlLbl val="0"/>
      </c:catAx>
      <c:valAx>
        <c:axId val="2150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2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6373</c:v>
                </c:pt>
                <c:pt idx="1">
                  <c:v>6381</c:v>
                </c:pt>
                <c:pt idx="2">
                  <c:v>6396</c:v>
                </c:pt>
                <c:pt idx="3">
                  <c:v>6410</c:v>
                </c:pt>
                <c:pt idx="4">
                  <c:v>6449</c:v>
                </c:pt>
                <c:pt idx="5">
                  <c:v>6489</c:v>
                </c:pt>
                <c:pt idx="6">
                  <c:v>6514</c:v>
                </c:pt>
                <c:pt idx="7">
                  <c:v>6527</c:v>
                </c:pt>
                <c:pt idx="8">
                  <c:v>6553</c:v>
                </c:pt>
                <c:pt idx="9">
                  <c:v>6590</c:v>
                </c:pt>
                <c:pt idx="10">
                  <c:v>6612</c:v>
                </c:pt>
                <c:pt idx="11">
                  <c:v>6645</c:v>
                </c:pt>
                <c:pt idx="12">
                  <c:v>6666</c:v>
                </c:pt>
                <c:pt idx="13">
                  <c:v>6694</c:v>
                </c:pt>
                <c:pt idx="14">
                  <c:v>6724</c:v>
                </c:pt>
                <c:pt idx="15">
                  <c:v>6761</c:v>
                </c:pt>
                <c:pt idx="16">
                  <c:v>6812</c:v>
                </c:pt>
                <c:pt idx="17">
                  <c:v>6849</c:v>
                </c:pt>
                <c:pt idx="18">
                  <c:v>6877</c:v>
                </c:pt>
                <c:pt idx="19">
                  <c:v>6914</c:v>
                </c:pt>
                <c:pt idx="20">
                  <c:v>6956</c:v>
                </c:pt>
                <c:pt idx="21">
                  <c:v>6983</c:v>
                </c:pt>
                <c:pt idx="22">
                  <c:v>7005</c:v>
                </c:pt>
                <c:pt idx="23">
                  <c:v>7028</c:v>
                </c:pt>
                <c:pt idx="24">
                  <c:v>7075</c:v>
                </c:pt>
                <c:pt idx="25">
                  <c:v>7111</c:v>
                </c:pt>
                <c:pt idx="26">
                  <c:v>7136</c:v>
                </c:pt>
                <c:pt idx="27">
                  <c:v>7162</c:v>
                </c:pt>
                <c:pt idx="28">
                  <c:v>7193</c:v>
                </c:pt>
                <c:pt idx="29">
                  <c:v>7228</c:v>
                </c:pt>
                <c:pt idx="30">
                  <c:v>7275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74-4447-9162-8E991DDCC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250552"/>
        <c:axId val="217011048"/>
      </c:lineChart>
      <c:dateAx>
        <c:axId val="21325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11048"/>
        <c:crosses val="autoZero"/>
        <c:auto val="1"/>
        <c:lblOffset val="100"/>
        <c:baseTimeUnit val="days"/>
      </c:dateAx>
      <c:valAx>
        <c:axId val="21701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5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26</c:v>
                </c:pt>
                <c:pt idx="2">
                  <c:v>35</c:v>
                </c:pt>
                <c:pt idx="3">
                  <c:v>30</c:v>
                </c:pt>
                <c:pt idx="4">
                  <c:v>34</c:v>
                </c:pt>
                <c:pt idx="5">
                  <c:v>31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C-44D8-B071-16D0E9A97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76432"/>
        <c:axId val="292476760"/>
      </c:barChart>
      <c:catAx>
        <c:axId val="29247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6760"/>
        <c:crosses val="autoZero"/>
        <c:auto val="1"/>
        <c:lblAlgn val="ctr"/>
        <c:lblOffset val="100"/>
        <c:noMultiLvlLbl val="0"/>
      </c:catAx>
      <c:valAx>
        <c:axId val="29247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5</c:v>
                </c:pt>
                <c:pt idx="21">
                  <c:v>10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0C-4DAA-937A-DB0841A69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898576"/>
        <c:axId val="213252848"/>
      </c:lineChart>
      <c:catAx>
        <c:axId val="21289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52848"/>
        <c:crosses val="autoZero"/>
        <c:auto val="1"/>
        <c:lblAlgn val="ctr"/>
        <c:lblOffset val="100"/>
        <c:noMultiLvlLbl val="0"/>
      </c:catAx>
      <c:valAx>
        <c:axId val="21325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9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2.0964667937253001</c:v>
                </c:pt>
                <c:pt idx="15">
                  <c:v>0</c:v>
                </c:pt>
                <c:pt idx="16">
                  <c:v>0</c:v>
                </c:pt>
                <c:pt idx="17">
                  <c:v>3.2546547427063</c:v>
                </c:pt>
                <c:pt idx="18">
                  <c:v>1.6664223232174999</c:v>
                </c:pt>
                <c:pt idx="19">
                  <c:v>1.3829839222010001</c:v>
                </c:pt>
                <c:pt idx="20">
                  <c:v>1.7182231344378001</c:v>
                </c:pt>
                <c:pt idx="21">
                  <c:v>1.6619797150511</c:v>
                </c:pt>
                <c:pt idx="22">
                  <c:v>1.4074182671163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0-4BB6-A60A-63BD7B780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30336"/>
        <c:axId val="294826072"/>
      </c:lineChart>
      <c:catAx>
        <c:axId val="29483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6072"/>
        <c:crosses val="autoZero"/>
        <c:auto val="1"/>
        <c:lblAlgn val="ctr"/>
        <c:lblOffset val="100"/>
        <c:noMultiLvlLbl val="0"/>
      </c:catAx>
      <c:valAx>
        <c:axId val="29482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12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8D-4723-A227-DCA02C051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832304"/>
        <c:axId val="294825088"/>
      </c:barChart>
      <c:catAx>
        <c:axId val="29483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25088"/>
        <c:crosses val="autoZero"/>
        <c:auto val="1"/>
        <c:lblAlgn val="ctr"/>
        <c:lblOffset val="100"/>
        <c:noMultiLvlLbl val="0"/>
      </c:catAx>
      <c:valAx>
        <c:axId val="29482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1.9498023760834999</c:v>
                </c:pt>
                <c:pt idx="1">
                  <c:v>1.5128952689265001</c:v>
                </c:pt>
                <c:pt idx="2">
                  <c:v>1.3240529642701999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0-421B-8F29-031E85746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575128"/>
        <c:axId val="215572504"/>
      </c:barChart>
      <c:catAx>
        <c:axId val="21557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72504"/>
        <c:crosses val="autoZero"/>
        <c:auto val="1"/>
        <c:lblAlgn val="ctr"/>
        <c:lblOffset val="100"/>
        <c:noMultiLvlLbl val="0"/>
      </c:catAx>
      <c:valAx>
        <c:axId val="21557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7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46-4970-B507-85DDB81568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46-4970-B507-85DDB81568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46-4970-B507-85DDB8156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577424"/>
        <c:axId val="215582344"/>
      </c:barChart>
      <c:catAx>
        <c:axId val="21557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82344"/>
        <c:crosses val="autoZero"/>
        <c:auto val="1"/>
        <c:lblAlgn val="ctr"/>
        <c:lblOffset val="100"/>
        <c:noMultiLvlLbl val="0"/>
      </c:catAx>
      <c:valAx>
        <c:axId val="21558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7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1.890386869871</c:v>
                </c:pt>
                <c:pt idx="2">
                  <c:v>1.4580890973036</c:v>
                </c:pt>
                <c:pt idx="3">
                  <c:v>1.362837045721</c:v>
                </c:pt>
                <c:pt idx="4">
                  <c:v>2.1600234466588999</c:v>
                </c:pt>
                <c:pt idx="5">
                  <c:v>2.3519929660023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1-48E2-8598-98C6798DE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583656"/>
        <c:axId val="215584312"/>
      </c:barChart>
      <c:catAx>
        <c:axId val="21558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84312"/>
        <c:crosses val="autoZero"/>
        <c:auto val="1"/>
        <c:lblAlgn val="ctr"/>
        <c:lblOffset val="100"/>
        <c:noMultiLvlLbl val="0"/>
      </c:catAx>
      <c:valAx>
        <c:axId val="21558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1-4031-8036-84EDBCB825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1-4031-8036-84EDBCB82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586936"/>
        <c:axId val="215586608"/>
      </c:barChart>
      <c:catAx>
        <c:axId val="21558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86608"/>
        <c:crosses val="autoZero"/>
        <c:auto val="1"/>
        <c:lblAlgn val="ctr"/>
        <c:lblOffset val="100"/>
        <c:noMultiLvlLbl val="0"/>
      </c:catAx>
      <c:valAx>
        <c:axId val="21558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8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C4406-4118-40FA-B3AB-F3B3E34158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6CA8C4-88BA-480E-A733-AD3293892D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1784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8086-8E9D-4DA9-8F1E-7C3990A5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3474B-8DA5-405A-89B6-FC92FE2CC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98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72709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20200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62048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623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536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2113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80225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708980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1006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135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4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89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DAEEA-4C71-4477-B0A9-397570B63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0925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D8070-91D4-4D6C-8F55-630128F5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14907-436C-4BE5-BF0E-32A971F5F4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173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55965-A4A9-4AC1-B531-BED059C86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DD506-6CAF-411D-8B74-6BAE04AE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0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5DD5-3C9F-451B-A54E-915BF90C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7F41B-B415-46DC-B37A-564380785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304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93998-7D51-4A6F-8748-E1C19D724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03C49-3E3E-431F-ABA7-38F6D67F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143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3399-FA1E-4C72-ADC1-162432C9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844D8E-A6B7-4ED9-84A0-43653A9E7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234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20F60-B123-499D-BBED-1C090BB06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53B1B-7FB5-4341-9F97-E6A839629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4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5D068-7051-4AD6-A172-2375861E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82B9A-A887-43A0-9C9C-24AC46619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833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29F9D-8E2D-4498-8895-33B96AEA7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2039E-7D0A-4038-9C76-3A6451E4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30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EC6F5-BAC6-48CB-85A6-B2CBEB0D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A12E53-08C4-4ADB-8DB3-4763F22816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4584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507EA-A4EF-4406-9500-DF3F9C573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63842-BBEF-4513-AAC9-7606E495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29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3DCC-F04D-4B0F-8A09-C98419D87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413668-80F7-445D-B83E-A2F6FCD10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381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DBBBE-6C8E-43CA-A78D-3A0553CD5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62A70-8550-4006-A37D-41F67C7CD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039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88DC-920F-40FF-846F-2B9C0A9F4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D8DC4-12E0-4446-BF9F-B9CC69827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39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0BE3B-847A-448F-AB5D-D71AD101E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F11B1-8FF7-4730-8635-5916DACB2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2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7268E-9D44-494C-868A-56A0755E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FC501-B37D-4739-AD94-3B8D120FA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609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46D3E-0ECB-4AD3-956C-BDB3C4A83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A3684-D04C-46E9-9FDE-6C20F80D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127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CF6C-392F-407A-AD3C-227A7618E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16881-6591-41DA-8F2F-AD6AAA9B0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536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032EE-F3E0-4CE7-B70E-2CEC525A7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38B53-FE24-4954-B04C-F7CD83F17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11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C25B-EB8B-4018-B763-211AFFA1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6FECE-78F3-4496-AF1F-7FC63CC4E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26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530FE-4E3A-44C1-9BC7-4AB2DC56A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49D25-1B92-40A2-AB16-0A78D50BB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54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F3D6-0CFA-4644-B130-345E252E1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32FF6-2FFC-459F-BC2A-D33A70315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22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84211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4964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4516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254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019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15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- 2018-01-12 21:21:23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edición es limitada, la actitud no. 
Vení a conocer el Nuevo Nissan Kicks Special Edition.
Te esperamos en nuestro stand en Cariló, Cerezo y Boyero. #VeranoConActitud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7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- 2018-01-08 17:24:10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X-Trail, vuelve la aventura! Conocé la nueva Nissan X-Trail, toda su tecnología y prestaciones en nuestro stand de Cariló. Te esperamos en Cerezo y Boyero, de 10 a 13 y de 18 a 23 horas.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3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- 2018-01-17 20:33:08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¡Disfrutá de una travesía por los médanos de Cariló! Te esperamos en Cerezo y Boyero de 10 a 13.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- 2018-01-03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 Special Edition, con un techo flotante bi-tono que atrae todas las miradas. Te esperamos en Cerezo y Boyero, Cariló, para que lo conozcas.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3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- 2018-01-06 18:50:26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estamos junto a @quiksilverargentina en #Quiksilver70s2018,  fiesta que congrega a leyendas de todas las epocas y a las nuevas promesas para surfear  con single fin '1974. Los estilos marplatense y californiano se fusionan en un #VeranoConActitud 🏄‍♂️😎 Ph 📷👉 Maxi Bendahan @maxibendahan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48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D3A48-6991-4D45-9F87-A3317C604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88515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E5428-E41D-4D4B-8A0C-4803F253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620E3-1AF1-4B4B-9329-5F2705BF4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058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01858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0348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5096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590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602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6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- 2018-01-05 20:53:56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¿Creés que tu look tiene mucha actitud? Mañana las @muymona van a estar buscando los mejores looks de Cariló.
 Estate preparado. 😎 
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6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- 2018-01-24 21:05:54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se vive con experiencias inolvidables.
Gracias a @quiksilverargentina y a @roxyargentina disfrutamos de un día único, fusionando momentos de relax y de pura adrenalina. 
Te esperamos en Cariló (Cerezo y Boyero) para compartir nuevas emociones en este Nissan Summer 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7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- 2018-01-27 14:31:22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¡Hoy! 👉 Acercate a nuestro stand en Cariló (Cerezo y Boyero) y disfrutá de las obras de @alanberryrhys 😉
#VeranoConActitud
#Repost @alanberryrhys ・・・
@nissanarg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4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- 2018-01-04 18:10:20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nosotros, el #Dakar2018 ya empezó. 
Junto a @cadena3com, las Nissan Frontier ya partieron desde Córdoba para dar cobertura al Rally más importante del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7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152C7-103C-49F6-9ECE-060A63141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1782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8000F-AD70-4E87-A8CD-2C99C3C44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D8760-FA00-48BF-8178-BEB32090E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9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41757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900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6342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4420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721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6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- 2018-01-11 19:36:32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@salonberlin llega este sábado a nuestro stand en Cariló para ponerle toda la actitud a tu look. Los cupos son limitados.😎 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5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D6123-5C0E-4FE6-90FD-46796E8BA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54240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2018-02-01T09:54:33Z</dcterms:created>
  <dcterms:modified xsi:type="dcterms:W3CDTF">2018-02-01T09:55:05Z</dcterms:modified>
</cp:coreProperties>
</file>