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DC-4AD3-B572-FC0C54271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339696"/>
        <c:axId val="290338712"/>
      </c:radarChart>
      <c:catAx>
        <c:axId val="29033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38712"/>
        <c:crosses val="autoZero"/>
        <c:auto val="1"/>
        <c:lblAlgn val="ctr"/>
        <c:lblOffset val="100"/>
        <c:noMultiLvlLbl val="0"/>
      </c:catAx>
      <c:valAx>
        <c:axId val="29033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3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10110</c:v>
                </c:pt>
                <c:pt idx="1">
                  <c:v>10107</c:v>
                </c:pt>
                <c:pt idx="2">
                  <c:v>10109</c:v>
                </c:pt>
                <c:pt idx="3">
                  <c:v>10112</c:v>
                </c:pt>
                <c:pt idx="4">
                  <c:v>10121</c:v>
                </c:pt>
                <c:pt idx="5">
                  <c:v>10123</c:v>
                </c:pt>
                <c:pt idx="6">
                  <c:v>10125</c:v>
                </c:pt>
                <c:pt idx="7">
                  <c:v>10128</c:v>
                </c:pt>
                <c:pt idx="8">
                  <c:v>10130</c:v>
                </c:pt>
                <c:pt idx="9">
                  <c:v>10141</c:v>
                </c:pt>
                <c:pt idx="10">
                  <c:v>10141</c:v>
                </c:pt>
                <c:pt idx="11">
                  <c:v>10142</c:v>
                </c:pt>
                <c:pt idx="12">
                  <c:v>10146</c:v>
                </c:pt>
                <c:pt idx="13">
                  <c:v>10150</c:v>
                </c:pt>
                <c:pt idx="14">
                  <c:v>10155</c:v>
                </c:pt>
                <c:pt idx="15">
                  <c:v>10157</c:v>
                </c:pt>
                <c:pt idx="16">
                  <c:v>10164</c:v>
                </c:pt>
                <c:pt idx="17">
                  <c:v>10170</c:v>
                </c:pt>
                <c:pt idx="18">
                  <c:v>10176</c:v>
                </c:pt>
                <c:pt idx="19">
                  <c:v>10181</c:v>
                </c:pt>
                <c:pt idx="20">
                  <c:v>10184</c:v>
                </c:pt>
                <c:pt idx="21">
                  <c:v>10190</c:v>
                </c:pt>
                <c:pt idx="22">
                  <c:v>10187</c:v>
                </c:pt>
                <c:pt idx="23">
                  <c:v>10191</c:v>
                </c:pt>
                <c:pt idx="24">
                  <c:v>10197</c:v>
                </c:pt>
                <c:pt idx="25">
                  <c:v>10202</c:v>
                </c:pt>
                <c:pt idx="26">
                  <c:v>10202</c:v>
                </c:pt>
                <c:pt idx="27">
                  <c:v>10209</c:v>
                </c:pt>
                <c:pt idx="28">
                  <c:v>10215</c:v>
                </c:pt>
                <c:pt idx="29">
                  <c:v>10214</c:v>
                </c:pt>
                <c:pt idx="30">
                  <c:v>10218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6A-4760-BF2A-5383817C8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937464"/>
        <c:axId val="230943368"/>
      </c:lineChart>
      <c:dateAx>
        <c:axId val="230937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43368"/>
        <c:crosses val="autoZero"/>
        <c:auto val="1"/>
        <c:lblOffset val="100"/>
        <c:baseTimeUnit val="days"/>
      </c:dateAx>
      <c:valAx>
        <c:axId val="23094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3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-3</c:v>
                </c:pt>
                <c:pt idx="2">
                  <c:v>2</c:v>
                </c:pt>
                <c:pt idx="3">
                  <c:v>3</c:v>
                </c:pt>
                <c:pt idx="4">
                  <c:v>9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11</c:v>
                </c:pt>
                <c:pt idx="10">
                  <c:v>0</c:v>
                </c:pt>
                <c:pt idx="11">
                  <c:v>1</c:v>
                </c:pt>
                <c:pt idx="12">
                  <c:v>4</c:v>
                </c:pt>
                <c:pt idx="13">
                  <c:v>4</c:v>
                </c:pt>
                <c:pt idx="14">
                  <c:v>5</c:v>
                </c:pt>
                <c:pt idx="15">
                  <c:v>2</c:v>
                </c:pt>
                <c:pt idx="16">
                  <c:v>7</c:v>
                </c:pt>
                <c:pt idx="17">
                  <c:v>6</c:v>
                </c:pt>
                <c:pt idx="18">
                  <c:v>6</c:v>
                </c:pt>
                <c:pt idx="19">
                  <c:v>5</c:v>
                </c:pt>
                <c:pt idx="20">
                  <c:v>3</c:v>
                </c:pt>
                <c:pt idx="21">
                  <c:v>6</c:v>
                </c:pt>
                <c:pt idx="22">
                  <c:v>-3</c:v>
                </c:pt>
                <c:pt idx="23">
                  <c:v>4</c:v>
                </c:pt>
                <c:pt idx="24">
                  <c:v>6</c:v>
                </c:pt>
                <c:pt idx="25">
                  <c:v>5</c:v>
                </c:pt>
                <c:pt idx="26">
                  <c:v>0</c:v>
                </c:pt>
                <c:pt idx="27">
                  <c:v>7</c:v>
                </c:pt>
                <c:pt idx="28">
                  <c:v>6</c:v>
                </c:pt>
                <c:pt idx="29">
                  <c:v>-1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CC-4322-BA06-39AA8B9B6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336712"/>
        <c:axId val="296332120"/>
      </c:lineChart>
      <c:dateAx>
        <c:axId val="296336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32120"/>
        <c:crosses val="autoZero"/>
        <c:auto val="1"/>
        <c:lblOffset val="100"/>
        <c:baseTimeUnit val="days"/>
      </c:dateAx>
      <c:valAx>
        <c:axId val="29633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3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-1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69-4F91-8623-38E8D2FE0C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940744"/>
        <c:axId val="230936808"/>
      </c:barChart>
      <c:catAx>
        <c:axId val="23094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36808"/>
        <c:crosses val="autoZero"/>
        <c:auto val="1"/>
        <c:lblAlgn val="ctr"/>
        <c:lblOffset val="100"/>
        <c:noMultiLvlLbl val="0"/>
      </c:catAx>
      <c:valAx>
        <c:axId val="23093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94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C5-4907-8D05-04897CC40F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40352"/>
        <c:axId val="294608952"/>
      </c:lineChart>
      <c:dateAx>
        <c:axId val="290340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08952"/>
        <c:crosses val="autoZero"/>
        <c:auto val="1"/>
        <c:lblOffset val="100"/>
        <c:baseTimeUnit val="days"/>
      </c:dateAx>
      <c:valAx>
        <c:axId val="29460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4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A3-4A0E-9AB6-0149DA27D9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A3-4A0E-9AB6-0149DA27D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612888"/>
        <c:axId val="294610920"/>
      </c:barChart>
      <c:catAx>
        <c:axId val="29461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10920"/>
        <c:crosses val="autoZero"/>
        <c:auto val="1"/>
        <c:lblAlgn val="ctr"/>
        <c:lblOffset val="100"/>
        <c:noMultiLvlLbl val="0"/>
      </c:catAx>
      <c:valAx>
        <c:axId val="294610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1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6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2A-4D84-9CAA-D17E5A255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4355440"/>
        <c:axId val="144350848"/>
      </c:barChart>
      <c:catAx>
        <c:axId val="14435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0848"/>
        <c:crosses val="autoZero"/>
        <c:auto val="1"/>
        <c:lblAlgn val="ctr"/>
        <c:lblOffset val="100"/>
        <c:noMultiLvlLbl val="0"/>
      </c:catAx>
      <c:valAx>
        <c:axId val="144350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0.19185360094451001</c:v>
                </c:pt>
                <c:pt idx="1">
                  <c:v>0.12298307752852999</c:v>
                </c:pt>
                <c:pt idx="2">
                  <c:v>0.14757969303424001</c:v>
                </c:pt>
                <c:pt idx="3">
                  <c:v>6.8870523415978005E-2</c:v>
                </c:pt>
                <c:pt idx="4">
                  <c:v>0.15085924176832999</c:v>
                </c:pt>
                <c:pt idx="5">
                  <c:v>0.10822510822511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E8-471E-8BF9-81D170BCE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4354456"/>
        <c:axId val="144354784"/>
      </c:barChart>
      <c:catAx>
        <c:axId val="14435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4784"/>
        <c:crosses val="autoZero"/>
        <c:auto val="1"/>
        <c:lblAlgn val="ctr"/>
        <c:lblOffset val="100"/>
        <c:noMultiLvlLbl val="0"/>
      </c:catAx>
      <c:valAx>
        <c:axId val="14435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5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3</c:v>
                </c:pt>
                <c:pt idx="18">
                  <c:v>1</c:v>
                </c:pt>
                <c:pt idx="19">
                  <c:v>3</c:v>
                </c:pt>
                <c:pt idx="20">
                  <c:v>3</c:v>
                </c:pt>
                <c:pt idx="21">
                  <c:v>6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75-46FD-91C2-728ABC94E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349536"/>
        <c:axId val="144344944"/>
      </c:lineChart>
      <c:catAx>
        <c:axId val="14434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44944"/>
        <c:crosses val="autoZero"/>
        <c:auto val="1"/>
        <c:lblAlgn val="ctr"/>
        <c:lblOffset val="100"/>
        <c:noMultiLvlLbl val="0"/>
      </c:catAx>
      <c:valAx>
        <c:axId val="14434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4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0.11314443132625</c:v>
                </c:pt>
                <c:pt idx="17">
                  <c:v>0.21645021645022</c:v>
                </c:pt>
                <c:pt idx="18">
                  <c:v>0.10822510822511</c:v>
                </c:pt>
                <c:pt idx="19">
                  <c:v>7.5429620884165993E-2</c:v>
                </c:pt>
                <c:pt idx="20">
                  <c:v>0.13118194936377001</c:v>
                </c:pt>
                <c:pt idx="21">
                  <c:v>0.14430014430013999</c:v>
                </c:pt>
                <c:pt idx="22">
                  <c:v>5.9031877213695003E-2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B0-47D3-ADF6-EF90BE9470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348552"/>
        <c:axId val="144341992"/>
      </c:lineChart>
      <c:catAx>
        <c:axId val="14434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41992"/>
        <c:crosses val="autoZero"/>
        <c:auto val="1"/>
        <c:lblAlgn val="ctr"/>
        <c:lblOffset val="100"/>
        <c:noMultiLvlLbl val="0"/>
      </c:catAx>
      <c:valAx>
        <c:axId val="14434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4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7</c:v>
                </c:pt>
                <c:pt idx="2">
                  <c:v>10</c:v>
                </c:pt>
                <c:pt idx="3">
                  <c:v>11</c:v>
                </c:pt>
                <c:pt idx="4">
                  <c:v>13</c:v>
                </c:pt>
                <c:pt idx="5">
                  <c:v>3</c:v>
                </c:pt>
                <c:pt idx="6">
                  <c:v>9</c:v>
                </c:pt>
                <c:pt idx="7">
                  <c:v>7</c:v>
                </c:pt>
                <c:pt idx="8">
                  <c:v>7</c:v>
                </c:pt>
                <c:pt idx="9">
                  <c:v>6</c:v>
                </c:pt>
                <c:pt idx="10">
                  <c:v>11</c:v>
                </c:pt>
                <c:pt idx="11">
                  <c:v>5</c:v>
                </c:pt>
                <c:pt idx="12">
                  <c:v>2</c:v>
                </c:pt>
                <c:pt idx="13">
                  <c:v>1</c:v>
                </c:pt>
                <c:pt idx="14">
                  <c:v>18</c:v>
                </c:pt>
                <c:pt idx="15">
                  <c:v>13</c:v>
                </c:pt>
                <c:pt idx="16">
                  <c:v>19</c:v>
                </c:pt>
                <c:pt idx="17">
                  <c:v>3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3</c:v>
                </c:pt>
                <c:pt idx="22">
                  <c:v>7</c:v>
                </c:pt>
                <c:pt idx="23">
                  <c:v>7</c:v>
                </c:pt>
                <c:pt idx="24">
                  <c:v>6</c:v>
                </c:pt>
                <c:pt idx="25">
                  <c:v>7</c:v>
                </c:pt>
                <c:pt idx="26">
                  <c:v>9</c:v>
                </c:pt>
                <c:pt idx="27">
                  <c:v>2</c:v>
                </c:pt>
                <c:pt idx="28">
                  <c:v>0</c:v>
                </c:pt>
                <c:pt idx="29">
                  <c:v>5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7F-4B7B-8EC1-9A4A74ED4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610264"/>
        <c:axId val="294607968"/>
      </c:lineChart>
      <c:dateAx>
        <c:axId val="294610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07968"/>
        <c:crosses val="autoZero"/>
        <c:auto val="1"/>
        <c:lblOffset val="100"/>
        <c:baseTimeUnit val="days"/>
      </c:dateAx>
      <c:valAx>
        <c:axId val="29460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1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21-4C4E-BB23-43F9DC62C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098832"/>
        <c:axId val="404099488"/>
      </c:barChart>
      <c:catAx>
        <c:axId val="40409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99488"/>
        <c:crosses val="autoZero"/>
        <c:auto val="1"/>
        <c:lblAlgn val="ctr"/>
        <c:lblOffset val="100"/>
        <c:noMultiLvlLbl val="0"/>
      </c:catAx>
      <c:valAx>
        <c:axId val="40409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9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9BD98-7FAA-4FDF-8B3B-F652F9FA5E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F4B85C-2CF4-4961-B875-4A2C09130E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11563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15CB6-7A7B-4F70-8BD6-44C66B0E6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AADA27-4960-4239-A4BF-7B64DE00C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9822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9117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1105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219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4232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124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4861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7819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5664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788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4617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0189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2855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3412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7070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3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@nissanoficial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990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6F912-9022-49DE-851E-D0BB3933D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503526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9E133-F920-41F7-89EB-E0D16A42E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0922AB-BD56-463B-ABB0-6BBCC5D39B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2769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9CD8B-35DD-4C3C-86E8-1E01B5ED2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AC305-9398-455E-A756-197DA66E7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032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7E61F-2FEA-4AC4-8920-C5EFE2424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50F5E4-FC26-4173-894C-D19A8366E0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947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0C9A9-C840-49F7-A440-DF61E078E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F503A-E2E2-4904-A776-45E4AC4A3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091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B52C1-2318-4F8C-A7DB-685D9879C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77D5FB-D246-4E35-8C52-D59FB3E353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1837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72F938-2A66-4A6B-93DD-32C05ACD7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8660F-4D0D-4A41-8296-8C890B028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47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518E-EFC6-4E6B-A5CE-A01D35981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1A6C82-1D9C-40B1-85AF-2090E15E73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2335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9060B-00A5-405B-9094-80DC7A1BF8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B890C-7F7A-478E-9DB9-C2D02A887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427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EEDCF-C69B-4D01-BBDA-010DF6639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CF59A3-233D-41C7-9D9B-F0A15E3051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68703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BE73A-4CB6-41EE-934C-0CBB0CB70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AC1D1-46E4-47D7-953F-618FB4971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533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DDCE6-B481-4CAF-AC86-A15D9F56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8CD6EF-9967-4116-BEB5-80EB442B27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1055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81DD9-F0FB-4744-8AF7-5A0E0B287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C1E2A-82AB-4903-BD08-759513EF3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74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CE8A1-CE92-47DF-A7F2-895199439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B71011-BB65-4C2B-8D7E-825F720369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298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6E170-7633-4084-B74C-E697D1353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FDBAB-770F-4260-9711-0B51F2176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762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6F8B6-E38F-426D-860F-B1B953117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F4CD1E-FB67-4C7C-9E32-7C861BC91D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981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D7C24-8E94-46C1-8D51-CD601A37E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29CB7-0CC6-41E2-8E2D-F02F3EE4D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593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9013-E493-48BA-8325-C561EBD25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8C0144-43B5-4F7B-9B46-62DEEF5F45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4238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F1C12-48A5-4C7F-8C22-BBA5170CC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11EF5-B410-476B-859E-472BFF121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753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17B8E-6A5E-4837-A364-98F6F097E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7BF3EE-0D93-410D-90FE-7A519E8355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7962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C13AD-87DA-435A-B3CB-4C36A7545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3315E-E58E-418E-8658-5C773E715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535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ABFC2-C2ED-4014-9C10-2CF3A3955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AC457-1395-4126-ADD1-BE295885FC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1935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73057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341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660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2637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6377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6791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32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- 2018-01-08 17:22:22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¡Vuelve la X-Trail, vuelve la aventura! Conocé la nueva Nissan X-Trail, toda su tecnología y prestaciones en nuestro stand de Cariló. Te esperamos en Cerezo y Boyero, de 10 a 13 y de 18 a 23 horas. https://t.co/drZOUsGFDF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14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- 2018-01-03 21:03:50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Nissan Kicks Special Edition, con un techo flotante bi-tono que atrae todas las miradas. 
Te esperamos en Cerezo y Boyero, Cariló, para que lo conozcas. #BuscandoActitud https://t.co/Uqfqy0Eg8H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- 2018-01-12 17:28:57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Etapa de descanso en La Paz. El equipo de @Cadena3Com aprovecha para poner a punto las Nissan Frontier para afrontar las exigencias que vienen. #Dakar2018 https://t.co/xa2abbShDi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09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- 2018-01-19 22:35:51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disfrutaremos de un atardecer único y de la mejor música de la mano de @JoacoTeran 🌅🎶
Te esperamos a las 20 horas en nuestro stand de Cariló, Cerezo y Boyero. #VeranoConActitud https://t.co/40OkFF35d4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46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- 2018-01-26 21:30:38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Nissan Frontier están preparadas para que vivas un #VeranoConActitud. Hacé tu reserva en nuestro stand de Cariló (Cerezo y Boyero) y disfrutá de una travesía única. https://t.co/Uv49nA46pO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113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F2575-7EBD-4431-8BC9-388E3C7F5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33424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2BD6A-4E27-4804-8213-0CB72E437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6CE9FB-1D7F-4A27-98E8-8EAB433467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2318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54861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8077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2431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021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8161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1862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3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- 2018-01-19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disfrutando de un #VeranoConActitud junto a los amigos de @QuiksilverArg en las playas de Cariló. #ActitudQuiksilver https://t.co/iOYLHMUk6x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55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- 2018-01-10 16:30:01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Vení a nuestro Stand en Cariló y pedí tu test drive. ¡Subite a un Nissan y no te bajes más! Te
esperamos en Cerezo y Boyero, de 10 a 13 y de 18 a 23 . #VeranoConActitud https://t.co/mwpoCBlOWk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9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- 2018-01-06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tiene un look más agresivo gracias a sus spoilers delanteros y traseros especialmente diseñados. ¿Qué esperás para subirte? Más info en: https://t.co/IC7gf9GuUK https://t.co/EetumElKV6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81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- 2018-01-05 20:48:57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¿Todavía no te acercaste a nuestro stand de Cariló? Te esperamos en Cerezo y Boyero de 10 a 13 y de 18 a 23 para que disfrutes de las actividades que tenemos pensadas para vos. #VeranoConActitud https://t.co/eBIGZ7vDQu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58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- 2018-01-25 21:26:44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¡Cerramos el fin de semana pasado en nuestro stand de Cariló con la mejor música en vivo gracias a @JoacoTeran! #VeranoConActitud https://t.co/6wa7DqOMoQ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73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7B44A-0F16-4817-8B09-466553509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147493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D6ADB-7DA7-4286-9FBF-478EC2F23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EE7AFB-F39D-4BCA-B13C-A437BF414E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034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82333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392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816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72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8601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5872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37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- 2018-01-26 17:50:36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#VeranoConActitud viene con arte. Acercate el sábado 27 a nuestro stand en Cariló (Cerezo y Boyero) y disfrutá de las obras de @AlanBerryRhys. https://t.co/vrJOavExGN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297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- 2018-01-30 20:15:57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tiene más actitud que nunca y está en nuestro stand de Cerezo y Boyero, Cariló, todos los días de 10 a 13 y de 18 a 23 horas, para que la conozcas. #VeranoConActitud 😎 https://t.co/L445LmRjXJ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37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- 2018-01-24 21:16:35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#VeranoConActitud se vive con experiencias inolvidables. Gracias a @QuiksilverArg y a @RoxyArgOK disfrutamos de un día único, fusionando momentos de relax y de pura adrenalina. 
Te esperamos en Cariló (Cerezo y Boyero) para compartir nuevas emociones en este Nissan Summer 18. https://t.co/WkLqvhAWnG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48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- 2018-01-31 19:55:39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stand de Nissan se llenó de arte y color con la obra en serigrafía de @AlanBerryRhys . Vení a conocerla en Cerezo y Boyero, Cariló.  #VeranoConActitud 😊 https://t.co/D7fFIiIxV2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22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- 2018-01-16 19:18:01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¡Hacé tu travesía a bordo de la Nissan Frontier! Te esperamos en Cerezo y Boyero, Cariló, de 10 a 13. #VeranoConActitud https://t.co/cuZwY0LoME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711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BACDF-9C98-490B-9623-1F335628C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795593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AF9E-E105-47F0-B8A2-1CE83E690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433C67-D13F-438B-91DC-7CCD04BB17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053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90598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769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1300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300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4328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489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7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- 2018-01-09 19:27:37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junto a @QuiksilverArg en el #Quiksilver70s2018 , la fiesta seventies que reunió a las mejores generaciones del surf. #VeranoConActitud #ActitudQuiksilver 🏄‍🏄‍ https://t.co/Vxp8UooUYe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71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- 2018-01-18 16:00:04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Visitanos en Cariló y jugá un partido de Fútbol-Tenis en nuestro Stand, un clásico de todos los
veranos! Te esperamos en Cerezo y Boyero. #VeranoConActitud https://t.co/rDUVxAaVsQ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88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- 2018-01-11 21:30:00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Salón Berlín llega este sábado a nuestro Stand en Cariló para ponerle toda la actitud a tu look. Los cupos son limitados. 😎 #VeranoConActitud https://t.co/NHXCbMEnY8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2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- 2018-01-02 21:03:24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March tiene un aspecto dinámico y lenguaje corporal que van con tu estilo. 😎 https://t.co/BbLtOMd82Q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83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- 2018-01-11 16:45:24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bordo de las Nissan Frontier el equipo de @Cadena3Com partió de Perú hacia Bolivia para cubrir todo lo que suceda en la 6ta etapa del rally dakar. #Dakar2018 https://t.co/3twH6Cmlss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629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AD77C-B9E0-4829-BED7-E1F9BDD95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05051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A5EA-86CF-4F1E-A48E-6908DF312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741D0-7DC3-4810-B800-C434EE53B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4240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68154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785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457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453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798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829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18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- 2018-01-29 20:01:43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¡Encará este médano con toda la actitud! Vení a nuestro Stand en Cariló, Cerezo y Boyero, y anótate en una travesía. #VeranoConActitud https://t.co/Q9E8BQ7mid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565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4F5FE-63B5-44A8-8B0D-A974E5F96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492140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4FD8B-CA35-4174-8407-FE1C8B4F4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9BA829-FE2C-462A-B25A-2D77EDC160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7793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AA4DE-7ADD-4EEA-B02A-729AFEA5BB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F29CE-CA3D-40C9-A4E1-4D3F36E2C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676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30497-2634-46DE-B4D7-E494865CC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FB6423-8617-4C37-9EC0-F5918D78CA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057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252166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58155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7510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809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034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@PruebautoS - 2018-01-09 16:44:47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#XTrail llegó a #Cariló de la mano de @nissanoficial @NissanLATAM en el #Verano2018 #actitud @KetchumARG en… https://t.co/QH8GmgllQM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89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@MarceloIngaramo - 2018-01-05 18:51:17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Frontier de @nissanoficial y @Cadena3Com cumplieron con la verificación 👍 en Lima! Mañana arrancamos con las… https://t.co/h1ZUZiPxHC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3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@GuidoTonelli - 2018-01-24 23:16:53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21:30 arrancamos la cobertura del @NAIASDetroit 2018 con @Ford, @nissanoficial y @vwargentina.
21:30 por la pantalla de @elgarage_tv 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7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@MarceloIngaramo - 2018-01-15 15:40:23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@Cadena3Com ya está instalada en Salta con su Frontier de @nissanoficial Al aire a cada momento y preparando las… https://t.co/liWv6RnUET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60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@NissanLATAM - 2018-01-16 17:27:41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@cuervoencapucha @nissanoficial Hola, Leandro. Muchas gracias por compartirnos tus fotos, nos da gusto saber que es… https://t.co/XZh6cCTsoq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01/16/2018 17:34:56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50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@16valvulas - 2018-01-04 12:39:50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Lanzamiento: #Nissan #Kicks Special Edition en Argentina, desde $560.000 @nissanoficial https://t.co/Kzzv6fYcLu https://t.co/aVgORM2Cmz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09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@indianapolis_53 - 2018-01-06 11:47:48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@barrionuevofern @Cadena3Com @maxifelippa @julianronaldo @MarceloIngaramo @ZurdoCammisa @VipBrk @nissanoficial… https://t.co/P9KOAUbnUK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520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5036B-2896-4F79-90F6-817C582CF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42861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B1CB-1ADD-4F33-BB40-A888F8269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C3F7E-B69C-422E-837F-2A0D0935CC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706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957971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909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555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9678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04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@ZurdoCammisa - 2018-01-05 18:50:31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#DakarPeru2018 Ya verificaron las @nissanoficial Frontier de la @Cadena3Com #LaRadioOficial del @dakar Todo listo e… https://t.co/DcP3ZoUqQm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05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- 2018-01-30 21:45:00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#Nissan #Frontier demostró sus capacidades en el #Dakar2018 @dakar @nissanoficial Informe: (… https://t.co/DECrDBJA5B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590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@NestorPereyra12 - 2018-01-02 13:04:20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@barrionuevofern @Cadena3Com @maxifelippa @julianronaldo @MarceloIngaramo @ZurdoCammisa @VipBrk @nissanoficial Muy… https://t.co/y1NjkYlyYf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00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- 2018-01-30 15:39:07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#Nissan #Frontier demostró sus capacidades en el #Dakar2018 @dakar @nissanoficial Informe: (… https://t.co/HtwIHL4Tbx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317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@jrncolon - 2018-01-17 16:58:48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@estebanAmaidana @Matiashm76 @nissanoficial @miuramag He visto en blogs de Perú varios test de las SUVs chinas pero… https://t.co/tAxYBDEl1d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09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@jrncolon - 2018-01-17 15:39:21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@estebanAmaidana @nissanoficial @miuramag Pareciera que la diferencia en ese segmento no la dan las formas sino los… https://t.co/77iX6J6TCA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9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@Matiashm76 - 2018-01-17 16:58:27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@estebanAmaidana @jrncolon @nissanoficial @miuramag Yo la vi en la rural. Muy grata sorpresa. Por arriba de Mercosu… https://t.co/fqxcn6kEBE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795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5BB4C-51A7-4980-9242-850DDE128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562153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6143B-C349-4758-8B03-41D499711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87FF60-660A-40A5-93C4-910CD207D4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3264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467688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8100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4056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0244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7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@estebanAmaidana - 2018-01-17 16:52:44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@Matiashm76 @jrncolon @nissanoficial @miuramag Estamos gestionando para poder testearlas en MiuraMag, así que esper… https://t.co/tBPaUszX7T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727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@jrncolon - 2018-01-17 16:17:24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@estebanAmaidana @nissanoficial @miuramag La llegada de los chinos actúa como moderador de precios de los productos… https://t.co/QHYb25wW6p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81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@Matiashm76 - 2018-01-17 16:18:21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@estebanAmaidana @jrncolon @nissanoficial @miuramag No hay test profesional de la GS aún. O el importador no la pre… https://t.co/2fADblYItt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21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@estebanAmaidana - 2018-01-17 16:10:12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@jrncolon @nissanoficial @miuramag La Emgrand GS (al igual que la X7 Sport, con la que comparte plataforma) son Seg… https://t.co/evaLsPJBRn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63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@LilyyDanil12 - 2018-01-17 18:56:00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@InfoAutoAr @nissanoficial Buen diseño parece, se ve que en Japon las automotrices tienen una tendencias de lineas muy "origamis" no?😊🇯🇵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589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@atiendopelotudo - 2018-01-19 16:28:32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 March in Brazil with CVT, in BA with a piece of sheet obsolete @nissanoficial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754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2D825-1C92-49B5-8981-4CD37FCC3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796914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E7914-74B0-425E-9AB4-EAB7493B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F721F4-A506-4057-A72D-63F9B3270D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666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933510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7291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8081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504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@simacourbe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28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70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@infoautomotor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25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@ZurdoCammisa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90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@PruebautoS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89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@carlosmcuervo1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21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@Kyoto_nissan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68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@autosindustria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53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@estebanAmaidana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62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@quemero20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01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6A919-B88D-46EE-892F-9B39F9548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429518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ECB3C-C5A4-43E2-A150-9DEC9C60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C54293-7D05-42AD-94CB-1FF915053E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5839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227563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214545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3810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21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@Cadena3Com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02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@ettedgui2810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45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@Matiashm76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79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@jcvautos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366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@SEscayol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79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@MarceloIngaramo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48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@16valvulas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56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@touristarg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26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@cuervoencapucha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26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@acontreras738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520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DA8D6-857B-4F69-81AF-DF61CDB41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32226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6883A-9D47-4D12-ACCD-A870ED0A0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F6E1A9-B08C-4410-8730-1C40DA02D1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6589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E47A8-E8E5-46D9-A4B7-5EED55EA2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E165B-C763-4B4F-B0B9-B78EAEDAF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0018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BEECF-2F2C-42C6-844D-11C603138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687A1D-1841-4960-8BFE-DC3BCDB1AE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2921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474500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49905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8944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7675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910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@MarceBuezas - 2018-01-27 21:03:54</a:t>
                      </a:r>
                      <a:r>
                        <a:rPr lang="es-ES" sz="1000"/>
                        <a:t>
@nissanoficial La caja automática del versa es CVT???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62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@nissanoficial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@guillebuelga - 2018-01-27 19:04:37</a:t>
                      </a:r>
                      <a:r>
                        <a:rPr lang="en-US" sz="1000"/>
                        <a:t>
@nissanoficial Precio?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798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@nissanoficial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@PIELFAGRE - 2018-01-27 09:39:26</a:t>
                      </a:r>
                      <a:r>
                        <a:rPr lang="en-US" sz="1000"/>
                        <a:t>
@nissanoficial La exclusive cvt trae tapa de motor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33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@acontreras738 - 2018-01-26 19:38:01</a:t>
                      </a:r>
                      <a:r>
                        <a:rPr lang="es-ES" sz="1000"/>
                        <a:t>
@nissanoficial Ok gracias por responder , vendrá en algún momento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01/26/2018 20:28:12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5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@GonzaloVicars - 2018-01-23 15:20:20</a:t>
                      </a:r>
                      <a:r>
                        <a:rPr lang="es-ES" sz="1000"/>
                        <a:t>
@nissanoficial Elantraaaaa!!! Hay mercado en Argentina, por que no lo traen??? Tenemos  que conformarnos con el Corolla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09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@pablitarte - 2018-01-23 12:36:17</a:t>
                      </a:r>
                      <a:r>
                        <a:rPr lang="es-ES" sz="1000"/>
                        <a:t>
@nissanoficial Buen día! Tiene control de crucero esta versión?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@atiendopelotudo - 2018-01-15 20:26:35</a:t>
                      </a:r>
                      <a:r>
                        <a:rPr lang="es-ES" sz="1000"/>
                        <a:t>
Hola @nissanoficial para cuando la caja CVT en el march? Brasil desde el año pasado la tiene... Sigo esperando o compro otra marca?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544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@Vivibaci - 2018-01-12 22:39:26</a:t>
                      </a:r>
                      <a:r>
                        <a:rPr lang="es-ES" sz="1000"/>
                        <a:t>
@nissanoficial Se le puede incluir GPS a la que viene con caja manual?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01/15/2018 15:59:37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69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@Pulgoso07 - 2018-01-10 23:53:09</a:t>
                      </a:r>
                      <a:r>
                        <a:rPr lang="es-ES" sz="1000"/>
                        <a:t>
@nissanoficial Para cuando en Argentina la nueva X-Trail o sea la Rouge???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7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@MaxiGLagos - 2018-01-10 21:04:26</a:t>
                      </a:r>
                      <a:r>
                        <a:rPr lang="es-ES" sz="1000"/>
                        <a:t>
@nissanoficial Se amplió la línea para la versión más full? Tasa 0% tenían solo x $100000, el 20% del valor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462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E3DCC-6E49-43C3-9914-B2440A6A2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25769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1206</Words>
  <Application>Microsoft Office PowerPoint</Application>
  <PresentationFormat>On-screen Show (4:3)</PresentationFormat>
  <Paragraphs>448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2018-02-01T09:52:44Z</dcterms:created>
  <dcterms:modified xsi:type="dcterms:W3CDTF">2018-02-01T09:53:32Z</dcterms:modified>
</cp:coreProperties>
</file>