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245833</c:v>
                </c:pt>
                <c:pt idx="1">
                  <c:v>245859</c:v>
                </c:pt>
                <c:pt idx="2">
                  <c:v>245924</c:v>
                </c:pt>
                <c:pt idx="3">
                  <c:v>245994</c:v>
                </c:pt>
                <c:pt idx="4">
                  <c:v>246046</c:v>
                </c:pt>
                <c:pt idx="5">
                  <c:v>246113</c:v>
                </c:pt>
                <c:pt idx="6">
                  <c:v>246183</c:v>
                </c:pt>
                <c:pt idx="7">
                  <c:v>246163</c:v>
                </c:pt>
                <c:pt idx="8">
                  <c:v>246198</c:v>
                </c:pt>
                <c:pt idx="9">
                  <c:v>246243</c:v>
                </c:pt>
                <c:pt idx="10">
                  <c:v>246296</c:v>
                </c:pt>
                <c:pt idx="11">
                  <c:v>246486</c:v>
                </c:pt>
                <c:pt idx="12">
                  <c:v>246649</c:v>
                </c:pt>
                <c:pt idx="13">
                  <c:v>246799</c:v>
                </c:pt>
                <c:pt idx="14">
                  <c:v>246665</c:v>
                </c:pt>
                <c:pt idx="15">
                  <c:v>246661</c:v>
                </c:pt>
                <c:pt idx="16">
                  <c:v>246726</c:v>
                </c:pt>
                <c:pt idx="17">
                  <c:v>246788</c:v>
                </c:pt>
                <c:pt idx="18">
                  <c:v>246841</c:v>
                </c:pt>
                <c:pt idx="19">
                  <c:v>246886</c:v>
                </c:pt>
                <c:pt idx="20">
                  <c:v>246962</c:v>
                </c:pt>
                <c:pt idx="21">
                  <c:v>247006</c:v>
                </c:pt>
                <c:pt idx="22">
                  <c:v>247042</c:v>
                </c:pt>
                <c:pt idx="23">
                  <c:v>247089</c:v>
                </c:pt>
                <c:pt idx="24">
                  <c:v>247162</c:v>
                </c:pt>
                <c:pt idx="25">
                  <c:v>247288</c:v>
                </c:pt>
                <c:pt idx="26">
                  <c:v>247402</c:v>
                </c:pt>
                <c:pt idx="27">
                  <c:v>247523</c:v>
                </c:pt>
                <c:pt idx="28">
                  <c:v>247643</c:v>
                </c:pt>
                <c:pt idx="29">
                  <c:v>247758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3E-4041-916A-BA70C2519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2503304"/>
        <c:axId val="222502976"/>
      </c:lineChart>
      <c:dateAx>
        <c:axId val="22250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02976"/>
        <c:crosses val="autoZero"/>
        <c:auto val="1"/>
        <c:lblOffset val="100"/>
        <c:baseTimeUnit val="days"/>
      </c:dateAx>
      <c:valAx>
        <c:axId val="2225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50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-30</c:v>
                </c:pt>
                <c:pt idx="1">
                  <c:v>26</c:v>
                </c:pt>
                <c:pt idx="2">
                  <c:v>65</c:v>
                </c:pt>
                <c:pt idx="3">
                  <c:v>70</c:v>
                </c:pt>
                <c:pt idx="4">
                  <c:v>52</c:v>
                </c:pt>
                <c:pt idx="5">
                  <c:v>67</c:v>
                </c:pt>
                <c:pt idx="6">
                  <c:v>70</c:v>
                </c:pt>
                <c:pt idx="7">
                  <c:v>-20</c:v>
                </c:pt>
                <c:pt idx="8">
                  <c:v>35</c:v>
                </c:pt>
                <c:pt idx="9">
                  <c:v>45</c:v>
                </c:pt>
                <c:pt idx="10">
                  <c:v>53</c:v>
                </c:pt>
                <c:pt idx="11">
                  <c:v>190</c:v>
                </c:pt>
                <c:pt idx="12">
                  <c:v>163</c:v>
                </c:pt>
                <c:pt idx="13">
                  <c:v>150</c:v>
                </c:pt>
                <c:pt idx="14">
                  <c:v>-134</c:v>
                </c:pt>
                <c:pt idx="15">
                  <c:v>-4</c:v>
                </c:pt>
                <c:pt idx="16">
                  <c:v>65</c:v>
                </c:pt>
                <c:pt idx="17">
                  <c:v>62</c:v>
                </c:pt>
                <c:pt idx="18">
                  <c:v>53</c:v>
                </c:pt>
                <c:pt idx="19">
                  <c:v>45</c:v>
                </c:pt>
                <c:pt idx="20">
                  <c:v>76</c:v>
                </c:pt>
                <c:pt idx="21">
                  <c:v>44</c:v>
                </c:pt>
                <c:pt idx="22">
                  <c:v>36</c:v>
                </c:pt>
                <c:pt idx="23">
                  <c:v>47</c:v>
                </c:pt>
                <c:pt idx="24">
                  <c:v>73</c:v>
                </c:pt>
                <c:pt idx="25">
                  <c:v>126</c:v>
                </c:pt>
                <c:pt idx="26">
                  <c:v>114</c:v>
                </c:pt>
                <c:pt idx="27">
                  <c:v>121</c:v>
                </c:pt>
                <c:pt idx="28">
                  <c:v>120</c:v>
                </c:pt>
                <c:pt idx="29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1F-4145-9EB6-8124179740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22192"/>
        <c:axId val="283620552"/>
      </c:lineChart>
      <c:dateAx>
        <c:axId val="28362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20552"/>
        <c:crosses val="autoZero"/>
        <c:auto val="1"/>
        <c:lblOffset val="100"/>
        <c:baseTimeUnit val="days"/>
      </c:dateAx>
      <c:valAx>
        <c:axId val="28362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2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88-476B-8D08-23EE0043D9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304712"/>
        <c:axId val="284305040"/>
      </c:radarChart>
      <c:catAx>
        <c:axId val="28430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05040"/>
        <c:crosses val="autoZero"/>
        <c:auto val="1"/>
        <c:lblAlgn val="ctr"/>
        <c:lblOffset val="100"/>
        <c:noMultiLvlLbl val="0"/>
      </c:catAx>
      <c:valAx>
        <c:axId val="28430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0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-1.2201917327943001E-2</c:v>
                </c:pt>
                <c:pt idx="1">
                  <c:v>1.0576285527167001E-2</c:v>
                </c:pt>
                <c:pt idx="2">
                  <c:v>2.6437917668257E-2</c:v>
                </c:pt>
                <c:pt idx="3">
                  <c:v>2.8464078333143999E-2</c:v>
                </c:pt>
                <c:pt idx="4">
                  <c:v>2.113872696082E-2</c:v>
                </c:pt>
                <c:pt idx="5">
                  <c:v>2.7230680441869E-2</c:v>
                </c:pt>
                <c:pt idx="6">
                  <c:v>2.8442219630820002E-2</c:v>
                </c:pt>
                <c:pt idx="7">
                  <c:v>-8.1240378092720007E-3</c:v>
                </c:pt>
                <c:pt idx="8">
                  <c:v>1.4218221259896999E-2</c:v>
                </c:pt>
                <c:pt idx="9">
                  <c:v>1.8277971388882E-2</c:v>
                </c:pt>
                <c:pt idx="10">
                  <c:v>2.1523454473833002E-2</c:v>
                </c:pt>
                <c:pt idx="11">
                  <c:v>7.7142949946405998E-2</c:v>
                </c:pt>
                <c:pt idx="12">
                  <c:v>6.6129516483695E-2</c:v>
                </c:pt>
                <c:pt idx="13">
                  <c:v>6.0815166491653999E-2</c:v>
                </c:pt>
                <c:pt idx="14">
                  <c:v>-5.4295195685557997E-2</c:v>
                </c:pt>
                <c:pt idx="15">
                  <c:v>-1.6216325785985001E-3</c:v>
                </c:pt>
                <c:pt idx="16">
                  <c:v>2.6351956734141001E-2</c:v>
                </c:pt>
                <c:pt idx="17">
                  <c:v>2.5129090570106E-2</c:v>
                </c:pt>
                <c:pt idx="18">
                  <c:v>2.1475922654262E-2</c:v>
                </c:pt>
                <c:pt idx="19">
                  <c:v>1.8230358813972999E-2</c:v>
                </c:pt>
                <c:pt idx="20">
                  <c:v>3.0783438510082001E-2</c:v>
                </c:pt>
                <c:pt idx="21">
                  <c:v>1.7816506183137001E-2</c:v>
                </c:pt>
                <c:pt idx="22">
                  <c:v>1.4574544747901E-2</c:v>
                </c:pt>
                <c:pt idx="23">
                  <c:v>1.9025105042866999E-2</c:v>
                </c:pt>
                <c:pt idx="24">
                  <c:v>2.9544010457770001E-2</c:v>
                </c:pt>
                <c:pt idx="25">
                  <c:v>5.0978710319547003E-2</c:v>
                </c:pt>
                <c:pt idx="26">
                  <c:v>4.6100093817734999E-2</c:v>
                </c:pt>
                <c:pt idx="27">
                  <c:v>4.8908254581612E-2</c:v>
                </c:pt>
                <c:pt idx="28">
                  <c:v>4.8480343240829997E-2</c:v>
                </c:pt>
                <c:pt idx="29">
                  <c:v>4.6437815726671001E-2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E1-4C10-A63B-E6C8C24D2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09960"/>
        <c:axId val="167983568"/>
      </c:lineChart>
      <c:dateAx>
        <c:axId val="28430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983568"/>
        <c:crosses val="autoZero"/>
        <c:auto val="1"/>
        <c:lblOffset val="100"/>
        <c:baseTimeUnit val="days"/>
      </c:dateAx>
      <c:valAx>
        <c:axId val="16798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0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-4</c:v>
                </c:pt>
                <c:pt idx="1">
                  <c:v>42</c:v>
                </c:pt>
                <c:pt idx="2">
                  <c:v>56</c:v>
                </c:pt>
                <c:pt idx="3">
                  <c:v>65</c:v>
                </c:pt>
                <c:pt idx="4">
                  <c:v>105</c:v>
                </c:pt>
                <c:pt idx="5">
                  <c:v>97</c:v>
                </c:pt>
                <c:pt idx="6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7E-46C3-B335-A17DBA7B1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360448"/>
        <c:axId val="285362416"/>
      </c:barChart>
      <c:catAx>
        <c:axId val="28536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2416"/>
        <c:crosses val="autoZero"/>
        <c:auto val="1"/>
        <c:lblAlgn val="ctr"/>
        <c:lblOffset val="100"/>
        <c:noMultiLvlLbl val="0"/>
      </c:catAx>
      <c:valAx>
        <c:axId val="28536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245833</c:v>
                </c:pt>
                <c:pt idx="1">
                  <c:v>245859</c:v>
                </c:pt>
                <c:pt idx="2">
                  <c:v>245924</c:v>
                </c:pt>
                <c:pt idx="3">
                  <c:v>245994</c:v>
                </c:pt>
                <c:pt idx="4">
                  <c:v>246046</c:v>
                </c:pt>
                <c:pt idx="5">
                  <c:v>246113</c:v>
                </c:pt>
                <c:pt idx="6">
                  <c:v>246183</c:v>
                </c:pt>
                <c:pt idx="7">
                  <c:v>246163</c:v>
                </c:pt>
                <c:pt idx="8">
                  <c:v>246198</c:v>
                </c:pt>
                <c:pt idx="9">
                  <c:v>246243</c:v>
                </c:pt>
                <c:pt idx="10">
                  <c:v>246296</c:v>
                </c:pt>
                <c:pt idx="11">
                  <c:v>246486</c:v>
                </c:pt>
                <c:pt idx="12">
                  <c:v>246649</c:v>
                </c:pt>
                <c:pt idx="13">
                  <c:v>246799</c:v>
                </c:pt>
                <c:pt idx="14">
                  <c:v>246665</c:v>
                </c:pt>
                <c:pt idx="15">
                  <c:v>246661</c:v>
                </c:pt>
                <c:pt idx="16">
                  <c:v>246726</c:v>
                </c:pt>
                <c:pt idx="17">
                  <c:v>246788</c:v>
                </c:pt>
                <c:pt idx="18">
                  <c:v>246841</c:v>
                </c:pt>
                <c:pt idx="19">
                  <c:v>246886</c:v>
                </c:pt>
                <c:pt idx="20">
                  <c:v>246962</c:v>
                </c:pt>
                <c:pt idx="21">
                  <c:v>247006</c:v>
                </c:pt>
                <c:pt idx="22">
                  <c:v>247042</c:v>
                </c:pt>
                <c:pt idx="23">
                  <c:v>247089</c:v>
                </c:pt>
                <c:pt idx="24">
                  <c:v>247162</c:v>
                </c:pt>
                <c:pt idx="25">
                  <c:v>247288</c:v>
                </c:pt>
                <c:pt idx="26">
                  <c:v>247402</c:v>
                </c:pt>
                <c:pt idx="27">
                  <c:v>247523</c:v>
                </c:pt>
                <c:pt idx="28">
                  <c:v>247643</c:v>
                </c:pt>
                <c:pt idx="29">
                  <c:v>247758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28-4C57-92A1-ADB846AB70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365040"/>
        <c:axId val="285365368"/>
      </c:areaChart>
      <c:dateAx>
        <c:axId val="2853650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5368"/>
        <c:crosses val="autoZero"/>
        <c:auto val="1"/>
        <c:lblOffset val="100"/>
        <c:baseTimeUnit val="days"/>
      </c:dateAx>
      <c:valAx>
        <c:axId val="28536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650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7-421B-AB0F-3CED81297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69248"/>
        <c:axId val="286270232"/>
      </c:lineChart>
      <c:dateAx>
        <c:axId val="286269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70232"/>
        <c:crosses val="autoZero"/>
        <c:auto val="1"/>
        <c:lblOffset val="100"/>
        <c:baseTimeUnit val="days"/>
      </c:dateAx>
      <c:valAx>
        <c:axId val="28627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6</c:v>
                </c:pt>
                <c:pt idx="21">
                  <c:v>6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96-47D1-B0C4-33CDAB280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59080"/>
        <c:axId val="286261048"/>
      </c:lineChart>
      <c:catAx>
        <c:axId val="28625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1048"/>
        <c:crosses val="autoZero"/>
        <c:auto val="1"/>
        <c:lblAlgn val="ctr"/>
        <c:lblOffset val="100"/>
        <c:noMultiLvlLbl val="0"/>
      </c:catAx>
      <c:valAx>
        <c:axId val="28626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5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8A-4318-BA85-BFC9D21F2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65640"/>
        <c:axId val="286265968"/>
      </c:barChart>
      <c:catAx>
        <c:axId val="28626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5968"/>
        <c:crosses val="autoZero"/>
        <c:auto val="1"/>
        <c:lblAlgn val="ctr"/>
        <c:lblOffset val="100"/>
        <c:noMultiLvlLbl val="0"/>
      </c:catAx>
      <c:valAx>
        <c:axId val="28626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6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A-4E3E-AC55-6B98AF4E09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CA-4E3E-AC55-6B98AF4E09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CA-4E3E-AC55-6B98AF4E0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14608"/>
        <c:axId val="286114936"/>
      </c:barChart>
      <c:catAx>
        <c:axId val="28611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4936"/>
        <c:crosses val="autoZero"/>
        <c:auto val="1"/>
        <c:lblAlgn val="ctr"/>
        <c:lblOffset val="100"/>
        <c:noMultiLvlLbl val="0"/>
      </c:catAx>
      <c:valAx>
        <c:axId val="28611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1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1-419D-938C-A4339525E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21496"/>
        <c:axId val="286120184"/>
      </c:barChart>
      <c:catAx>
        <c:axId val="28612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20184"/>
        <c:crosses val="autoZero"/>
        <c:auto val="1"/>
        <c:lblAlgn val="ctr"/>
        <c:lblOffset val="100"/>
        <c:noMultiLvlLbl val="0"/>
      </c:catAx>
      <c:valAx>
        <c:axId val="28612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2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84-4C84-A866-7D6E8F0145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84-4C84-A866-7D6E8F0145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84-4C84-A866-7D6E8F0145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097224"/>
        <c:axId val="286097552"/>
      </c:barChart>
      <c:catAx>
        <c:axId val="28609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97552"/>
        <c:crosses val="autoZero"/>
        <c:auto val="1"/>
        <c:lblAlgn val="ctr"/>
        <c:lblOffset val="100"/>
        <c:noMultiLvlLbl val="0"/>
      </c:catAx>
      <c:valAx>
        <c:axId val="28609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9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32-4D71-835E-7378F2EE1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03784"/>
        <c:axId val="286104768"/>
      </c:lineChart>
      <c:dateAx>
        <c:axId val="28610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4768"/>
        <c:crosses val="autoZero"/>
        <c:auto val="1"/>
        <c:lblOffset val="100"/>
        <c:baseTimeUnit val="days"/>
      </c:dateAx>
      <c:valAx>
        <c:axId val="28610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5.1658355230510003E-2</c:v>
                </c:pt>
                <c:pt idx="2">
                  <c:v>7.7270009882428006E-2</c:v>
                </c:pt>
                <c:pt idx="3">
                  <c:v>0</c:v>
                </c:pt>
                <c:pt idx="4">
                  <c:v>6.8287131127550998E-2</c:v>
                </c:pt>
                <c:pt idx="5">
                  <c:v>6.5426143636799994E-2</c:v>
                </c:pt>
                <c:pt idx="6">
                  <c:v>0</c:v>
                </c:pt>
                <c:pt idx="7">
                  <c:v>8.7336954093260005E-2</c:v>
                </c:pt>
                <c:pt idx="8">
                  <c:v>2.1122755707205999E-2</c:v>
                </c:pt>
                <c:pt idx="9">
                  <c:v>1.096580294046E-2</c:v>
                </c:pt>
                <c:pt idx="10">
                  <c:v>1.0151501000938E-2</c:v>
                </c:pt>
                <c:pt idx="11">
                  <c:v>3.1657000458621E-2</c:v>
                </c:pt>
                <c:pt idx="12">
                  <c:v>0</c:v>
                </c:pt>
                <c:pt idx="13">
                  <c:v>0</c:v>
                </c:pt>
                <c:pt idx="14">
                  <c:v>1.540132613524E-2</c:v>
                </c:pt>
                <c:pt idx="15">
                  <c:v>0</c:v>
                </c:pt>
                <c:pt idx="16">
                  <c:v>0.53751018472351997</c:v>
                </c:pt>
                <c:pt idx="17">
                  <c:v>9.3209108556190998E-3</c:v>
                </c:pt>
                <c:pt idx="18">
                  <c:v>1.8029771406808E-2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9.4711917916337998E-2</c:v>
                </c:pt>
                <c:pt idx="24">
                  <c:v>1.6186140617097001E-3</c:v>
                </c:pt>
                <c:pt idx="25">
                  <c:v>0.10415613307716</c:v>
                </c:pt>
                <c:pt idx="26">
                  <c:v>0</c:v>
                </c:pt>
                <c:pt idx="27">
                  <c:v>0</c:v>
                </c:pt>
                <c:pt idx="28">
                  <c:v>1.3328863451852999E-2</c:v>
                </c:pt>
                <c:pt idx="29">
                  <c:v>3.6737989503432003E-2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5-4915-AE68-D725F945F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05424"/>
        <c:axId val="286109032"/>
      </c:lineChart>
      <c:dateAx>
        <c:axId val="286105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9032"/>
        <c:crosses val="autoZero"/>
        <c:auto val="1"/>
        <c:lblOffset val="100"/>
        <c:baseTimeUnit val="days"/>
      </c:dateAx>
      <c:valAx>
        <c:axId val="28610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0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0-4E19-AC31-CC0766BCDD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0-4E19-AC31-CC0766BCDD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50-4E19-AC31-CC0766BCDD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50-4E19-AC31-CC0766BCDD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50-4E19-AC31-CC0766BCDD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50-4E19-AC31-CC0766BCDD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50-4E19-AC31-CC0766BCDD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50-4E19-AC31-CC0766BCD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098864"/>
        <c:axId val="363276960"/>
      </c:barChart>
      <c:catAx>
        <c:axId val="28609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76960"/>
        <c:crosses val="autoZero"/>
        <c:auto val="1"/>
        <c:lblAlgn val="ctr"/>
        <c:lblOffset val="100"/>
        <c:noMultiLvlLbl val="0"/>
      </c:catAx>
      <c:valAx>
        <c:axId val="36327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9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2.6337648655767001E-2</c:v>
                </c:pt>
                <c:pt idx="16">
                  <c:v>0.20448820546067001</c:v>
                </c:pt>
                <c:pt idx="17">
                  <c:v>8.7116837861382995E-2</c:v>
                </c:pt>
                <c:pt idx="18">
                  <c:v>4.4571405417452E-3</c:v>
                </c:pt>
                <c:pt idx="19">
                  <c:v>1.5397394598756E-2</c:v>
                </c:pt>
                <c:pt idx="20">
                  <c:v>4.4301275687649001E-2</c:v>
                </c:pt>
                <c:pt idx="21">
                  <c:v>5.8955813529448002E-2</c:v>
                </c:pt>
                <c:pt idx="22">
                  <c:v>9.7246702728986008E-3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B6-449F-8BCE-104947AE25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88208"/>
        <c:axId val="285985912"/>
      </c:lineChart>
      <c:catAx>
        <c:axId val="28598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5912"/>
        <c:crosses val="autoZero"/>
        <c:auto val="1"/>
        <c:lblAlgn val="ctr"/>
        <c:lblOffset val="100"/>
        <c:noMultiLvlLbl val="0"/>
      </c:catAx>
      <c:valAx>
        <c:axId val="28598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3.1644799298946001E-2</c:v>
                </c:pt>
                <c:pt idx="2">
                  <c:v>7.2344685231650996E-2</c:v>
                </c:pt>
                <c:pt idx="3">
                  <c:v>0</c:v>
                </c:pt>
                <c:pt idx="4">
                  <c:v>6.6443604275140997E-2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0-455A-B309-A11EE5A0E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86568"/>
        <c:axId val="285980336"/>
      </c:barChart>
      <c:catAx>
        <c:axId val="28598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0336"/>
        <c:crosses val="autoZero"/>
        <c:auto val="1"/>
        <c:lblAlgn val="ctr"/>
        <c:lblOffset val="100"/>
        <c:noMultiLvlLbl val="0"/>
      </c:catAx>
      <c:valAx>
        <c:axId val="28598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3.8628551361792003E-2</c:v>
                </c:pt>
                <c:pt idx="1">
                  <c:v>3.646751352337E-2</c:v>
                </c:pt>
                <c:pt idx="2">
                  <c:v>0.18000769869729999</c:v>
                </c:pt>
                <c:pt idx="3">
                  <c:v>7.0233729748712002E-3</c:v>
                </c:pt>
                <c:pt idx="4">
                  <c:v>5.7402567583082001E-2</c:v>
                </c:pt>
                <c:pt idx="5">
                  <c:v>6.5236329747361002E-2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96-4532-8DD3-B685E83BF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989848"/>
        <c:axId val="285989192"/>
      </c:barChart>
      <c:catAx>
        <c:axId val="28598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9192"/>
        <c:crosses val="autoZero"/>
        <c:auto val="1"/>
        <c:lblAlgn val="ctr"/>
        <c:lblOffset val="100"/>
        <c:noMultiLvlLbl val="0"/>
      </c:catAx>
      <c:valAx>
        <c:axId val="28598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8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E4FA7-C6B9-4491-B572-AE13FD231A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F74940-95A9-45B5-B642-C8AFAE3EF8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3594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5FE7-0B4B-4308-B228-4CB4C92E0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4588C4-F7A7-46BC-9351-0425D471C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5254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280135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807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3271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4517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5325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8831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81151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13477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7827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028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75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59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8A132-2FDA-4010-B646-33A83B210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28701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B503-10B3-492F-ABB7-F122E471C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BD4338-8574-418C-BDC8-175F8190CE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100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2374D-5588-433B-8B57-D403EADD99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9F93DC-823A-4FA1-9F0A-F3D6812B8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900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E4245-FD4B-43FF-8855-9685AFA7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63CDCF-ACBA-476E-A973-54E9BEEE4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187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88F60-9262-46C8-A166-DA266051A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B2DC4-2037-41AE-BC13-499101AAC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097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A6C2-1BE6-4790-8855-CD8255BC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CCFC2-3226-425A-80E4-D6CEF95880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378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334B5-686F-4562-9DD2-FC095BEF9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8AF54-15A6-49F5-BE34-B2BD1C2A6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47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59F8F-AF36-4E54-83DD-AB06A28B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A98A4-923B-45B6-AEB1-8A45580BD6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456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BBEF6-0D4F-45A1-B752-37FACE210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CC2B8-402E-479F-833E-520215B10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146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0A570-D545-4E0D-8668-07E07D89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89F80-1EA1-496E-9265-91148FC169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0030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3E8A5-A459-4C98-9B14-8D4D36E03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6E863-CBB6-4C26-A851-4CD109D79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74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46CB-F833-46D4-BBE9-CC0814817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3CF242-E3B4-4214-982A-15DFB587DF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6006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ECDE-7A85-4BE8-B4C6-D01C6B5C1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F399A-311B-4A43-A63C-1FB065E7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71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460E-7141-4833-8E13-1CE805BC7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C3270-C3B0-4B87-A84B-98D35911C8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0210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435B2-8D50-4BDC-8957-241F86CE5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80239-4E4E-4B6E-8AE2-71F8B74D2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3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1F45-61B9-4FEE-B4FD-4A55A4F6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C112B-061E-4AFF-B645-BA5E18AB8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4092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B263D-CAB2-47A2-9FFD-0A8F5885B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0F85D-DD51-4557-BE78-91940F004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23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265D0-C119-4628-838C-890B3761A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01FD2-DC66-44B4-B716-DDDDB57C1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033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77595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0029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47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5479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555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342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817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7946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84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- 2018-01-17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¡Acercate a nuestro Stand en Cariló y disfrutá de un #VeranoConActitud !  Te esperamos en Cerezo y Boyero, de 10 a 13 y de 18 a 23 horas.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1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- 2018-01-26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Nissan Frontier están preparadas para que vivas un #VeranoConActitud. Hacé tu reserva en nuestro stand de Cariló (Cerezo y Boyero) y disfrutá de una travesía única.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668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- 2018-01-24 20:24:59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se vive con experiencias inolvidables. Gracias a Quiksilver y a Roxy Argentina disfrutamos de un día único, fusionando momentos de relax y de pura adrenalina. 
Te esperamos en Cariló (Cerezo y Boyero) para compartir nuevas emociones en este Nissan Summer 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00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9DA1D-E0CA-4D13-B87C-09CFCF205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9821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D4B9-ED61-4F05-824E-455A64666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B7CE89-A8E3-4C11-9116-F20FC7FA1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8108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24202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864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140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1353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487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364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5912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77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5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- 2018-01-03 21:04:49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 Special Edition, con un techo flotante bi-tono que atrae todas las miradas. Te esperamos en Cerezo y Boyero, Cariló, para que lo conozcas.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1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- 2018-01-08 17:21:23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¡Vuelve la X-Trail, vuelve la aventura! Conocé la nueva Nissan X-Trail, toda su tecnología y prestaciones en nuestro stand de Cariló. Te esperamos en Cerezo y Boyero, de 10 a 13 y de 18 a 23 horas.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7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- 2018-01-05 20:47:58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¿Todavía no te acercaste a nuestro stand de Cariló? Te esperamos en Cerezo y Boyero de 10 a 13 y de 18 a 23 para que disfrutes de las actividades que tenemos pensadas para vos.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89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- 2018-01-06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un look más agresivo gracias a sus spoilers delanteros y traseros especialmente diseñados. ¿Qué esperás para subirte? Más info en: http://bit.ly/2Cxa3ES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421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A35FB-2C3D-4AFD-AB57-2C5EA1D0C8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5301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6F6A9-3705-4B36-B4AD-224EAD92D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071C4-137B-4473-99F2-E7E617D84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39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2867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93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555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263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001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364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655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860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91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- 2018-01-02 21:16:00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 aspecto dinámico y  lenguaje corporal que van con tu estilo.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34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- 2018-01-30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tiene más actitud que nunca y está en nuestro stand de Cerezo y Boyero, Cariló, todos los días de 10 a 13 y de 18 a 23 horas, para que la conozcas. 😎 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48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- 2018-01-12 20:55:14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¡Hacé tu travesía por los médanos! Te esperamos en nuestro stand de Cariló, Cerezo y Boyero, de 10 a 13.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77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- 2018-01-19 15:30:00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Seguimos disfrutando de un #VeranoConActitud junto a los amigos de Quiksilver en las playas de Cariló. #ActitudQuiksilver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707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9A1CA-4185-4D10-8AD3-4A995863B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01875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8BBA3-8308-47A3-BCDD-65C4F06DA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EF269-77B7-4C9F-A248-A4314D3E59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725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39855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377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451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906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314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051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710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925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7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- 2018-01-09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Frontier junto a Quiksilver en el #Quiksilver70s2018 ,  la fiesta seventies que reunió a las mejores generaciones del surf. #VeranoConActitud 🏄‍♂🏄‍♀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9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- 2018-01-15 19:46:00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Sebastián "El Pollo" Vignolo y todos los que visitaron el sábado nuestro stand en Cariló, conocieron nuestras novedades y se llevaron un look con actitud de la mano de nuestros amigos de Salón Berlín. #VeranoConActitud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64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- 2018-01-29 20:28:48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¡Encará este médano con toda la actitud! Vení a nuestro stand en Cariló, Cerezo y Boyero, y anótate en una travesía.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74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- 2018-01-11 21:30:00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Salón Berlín llega este sábado a nuestro Stand en Cariló para ponerle toda la actitud a tu look. Los cupos son limitados. 😎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02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801C0-77DE-4A6C-ADBF-3F261AF30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66225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235A3-3841-454A-8615-BEA0135D4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B54C1C-223B-47F3-9E66-50305FFE9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683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33458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735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30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872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743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7343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536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661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9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- 2018-01-19 22:32:01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disfrutaremos de un atardecer único y de la mejor música de la mano de Joaco Teran.🌅 🎶
Te esperamos a las 20 en nuestro stand de Cariló,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- 2018-01-18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Visitanos en Cariló y jugá un partido de Fútbol-Tenis en nuestro Stand, un clásico de todos los
veranos! Te esperamos en Cerezo y Boyero.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- 2018-01-10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nuestro Stand en Cariló y pedí tu test drive. ¡Subite a un Nissan y no te bajes más! Te
esperamos en Cerezo y Boyero, de 10 a 13 y de 18 a 23 .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80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- 2018-01-26 18:01:00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#VeranoConActitud viene con arte. Acercate el sábado 27 a nuestro stand en Cariló (Cerezo y Boyero) y disfrutá de las obras de Alan Berry Rhys.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086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512A5-04C7-4C5C-887C-7EE8741D7A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35125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5CFDC-E2E1-425E-9DDE-EA64BACD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C78568-75E7-44DA-A81D-192462A51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0229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0021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189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7913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0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8389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720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163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093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077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- 2018-01-25 21:18:00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¡Cerramos el fin de semana pasado en nuestro stand de Cariló con la mejor música en vivo gracias a Joaco Terán! #VeranoConActitud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06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A8B18-F5AD-4783-B388-0A2CC9077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87222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D26AC-7490-4ED9-8DCE-1791090DF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C491E9-D2C3-4751-AF2D-ED5D3F6FBF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591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924B58-26A7-412C-BD4C-D293721D6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49227-8E65-4A59-A345-7CF70F5B4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07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16A34-6C92-46C0-B6E3-090523991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F2AAB0-E1ED-412E-9312-398C21FB03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242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5662C-F0DA-4DD6-84C6-736395CDF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46EBE-9384-43CE-9399-9473EAFF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0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0403E-0A31-41BB-A6B4-F38C06EC2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3F535D-265B-4CFF-97F0-D8471C293F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109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94CAF-12F7-4CB8-A124-F21EFC984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A915C-BE9A-420A-96DF-C5DE320C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296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CC3C8-CBEC-4AAD-9B6D-89424364F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017BF-2EDF-44B1-B553-A9226E040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073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66538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22886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3957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9391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636154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137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00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8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#VeranoConActitud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168.9375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26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#Quiksilver70s2018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13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#ActitudQuiksilver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184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71293-7D90-43AF-9979-75CE2490B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684360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BE356-B34E-4178-AC4D-392D9C125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E1F0A-29DC-4A52-8CDF-DCC1B9342B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593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3FD99-92BF-48CE-AEFF-5FC68F586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8D1BC-B53C-44F8-BBE8-4EF047F3C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19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115C2-56BE-44D6-BB36-A6D21039A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41D99C-186F-4696-8E84-08CCA806F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5067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B9B6F-9A31-40E0-AC22-F48DDE3D3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BD541-20FD-4853-A9E7-C10613EA9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1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380D1-8DBF-4A9A-A327-581D64B8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63DF4-97AC-49F7-A8C8-D0346B2574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86458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07F22-1C6A-4B5B-8763-97D8F20B7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79D8B-70CF-4395-9779-76AAE0F9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028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B701-D785-487C-BC4B-DD69C8358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89F51D-6F1D-4B17-8B2C-00F6041451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3071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23A94-5619-43E3-9230-49FF791A7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A555E-B440-4EBC-AA6E-D4981ED10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649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3C935-24E2-40BD-BDCD-1A7CAF1EC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64549-E63E-4D8C-A2DF-27D7818907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0574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18EC7-7A8C-4A79-BF61-0C29EECB3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88892-C6E7-427C-AC28-FB00975A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5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2E8C-8317-46A6-B061-411C50D49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0F1674-52A5-42C5-82F1-704125CDEA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09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6E104-42F0-4ABF-9D5C-5CFD01EDC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E7DD4-3759-47A6-8AC7-8B66822FF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3913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00AB7-3C94-4949-BDE9-080C6551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B9D5F0-17E5-477B-AE29-5E40AA2388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5362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B72BB-060A-4124-8858-5FB294846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792E4-79C8-49CF-BFE5-FE60DFF11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4733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FCFC2-AE97-465E-AC87-0E6540191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5BC7A4-4C1D-443C-9215-0A889A9755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920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574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379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683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39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83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9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Crédito Hogar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2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Petrole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51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Ignacio de Bengochea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51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5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Costantini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9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Dalmagro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62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Miguel Angel Boginok 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1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Guixá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8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Mariana Fonti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26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015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9989E-A1E3-4455-A0C0-2A1951BA0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748505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1D900-EDCF-4A07-A4D6-5A22B18B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2DD330-6E5A-4A92-9826-BB676C1F09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1575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20872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37323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085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52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126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330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Todo Un Poco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22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Daniel Chavez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73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Silvina Paula Oraindi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13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80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Florencia Rodriguez 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52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Alejandra Ramil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Mariano Percassi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59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Fabio Cufre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1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Dante Salbatierras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37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Actis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91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52DBC-F0FC-4F96-B964-573D050AD8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50327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A2FBC-638F-4BFB-93A6-7EF406647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F6F5B-16F6-42BE-8AEC-DCDC32E7C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652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38743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434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462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7847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756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95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Natalia Demelo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22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Cipponeri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87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Alfredo Enrique Recalde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5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Fatima Ezzahra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6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 Di Geronimo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55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E205B-BF1F-4590-AB83-AFD1E12413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2906827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898</Words>
  <Application>Microsoft Office PowerPoint</Application>
  <PresentationFormat>On-screen Show (4:3)</PresentationFormat>
  <Paragraphs>476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FACEBOOK NUEVO</vt:lpstr>
      <vt:lpstr>Facebook Key Metrics Table</vt:lpstr>
      <vt:lpstr>Facebook Fans Total</vt:lpstr>
      <vt:lpstr>Facebook Fans Change</vt:lpstr>
      <vt:lpstr>Facebook Key Metrics Radar</vt:lpstr>
      <vt:lpstr>Facebook Fans Change Rate</vt:lpstr>
      <vt:lpstr>Facebook Fans Change Per Weekday</vt:lpstr>
      <vt:lpstr>Facebook Fan Distribution Development</vt:lpstr>
      <vt:lpstr>Facebook Own Posts</vt:lpstr>
      <vt:lpstr>Facebook Own Posts By Hour</vt:lpstr>
      <vt:lpstr>Facebook Own Posts with Reactions Table - 1 of 6</vt:lpstr>
      <vt:lpstr>Facebook Own Posts with Reactions Table - 2 of 6</vt:lpstr>
      <vt:lpstr>Facebook Own Posts with Reactions Table - 3 of 6</vt:lpstr>
      <vt:lpstr>Facebook Own Posts with Reactions Table - 4 of 6</vt:lpstr>
      <vt:lpstr>Facebook Own Posts with Reactions Table - 5 of 6</vt:lpstr>
      <vt:lpstr>Facebook Own Posts with Reactions Table - 6 of 6</vt:lpstr>
      <vt:lpstr>Facebook Own Posts By Weekday</vt:lpstr>
      <vt:lpstr>Facebook Post Type Distribution</vt:lpstr>
      <vt:lpstr>Facebook Own Posts App Usage</vt:lpstr>
      <vt:lpstr>Facebook Hashtag Detection</vt:lpstr>
      <vt:lpstr>Facebook Sponsored Posts Distribution</vt:lpstr>
      <vt:lpstr>Facebook User Posts</vt:lpstr>
      <vt:lpstr>Facebook Interaction Rate</vt:lpstr>
      <vt:lpstr>Facebook Interactions Distribution</vt:lpstr>
      <vt:lpstr>Facebook Interaction Rate By Hour</vt:lpstr>
      <vt:lpstr>Facebook Interaction Rate By Post Type</vt:lpstr>
      <vt:lpstr>Facebook Interaction Rate By Weekday</vt:lpstr>
      <vt:lpstr>Facebook Key Influencers - 1 of 3</vt:lpstr>
      <vt:lpstr>Facebook Key Influencers - 2 of 3</vt:lpstr>
      <vt:lpstr>Facebook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2018-02-01T09:40:52Z</dcterms:created>
  <dcterms:modified xsi:type="dcterms:W3CDTF">2018-02-01T09:41:50Z</dcterms:modified>
</cp:coreProperties>
</file>