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1623569</c:v>
                </c:pt>
                <c:pt idx="1">
                  <c:v>1623818</c:v>
                </c:pt>
                <c:pt idx="2">
                  <c:v>1624140</c:v>
                </c:pt>
                <c:pt idx="3">
                  <c:v>1624350</c:v>
                </c:pt>
                <c:pt idx="4">
                  <c:v>1624557</c:v>
                </c:pt>
                <c:pt idx="5">
                  <c:v>1624780</c:v>
                </c:pt>
                <c:pt idx="6">
                  <c:v>1625042</c:v>
                </c:pt>
                <c:pt idx="7">
                  <c:v>1625336</c:v>
                </c:pt>
                <c:pt idx="8">
                  <c:v>1625629</c:v>
                </c:pt>
                <c:pt idx="9">
                  <c:v>1625860</c:v>
                </c:pt>
                <c:pt idx="10">
                  <c:v>1626190</c:v>
                </c:pt>
                <c:pt idx="11">
                  <c:v>1626437</c:v>
                </c:pt>
                <c:pt idx="12">
                  <c:v>1626559</c:v>
                </c:pt>
                <c:pt idx="13">
                  <c:v>1626677</c:v>
                </c:pt>
                <c:pt idx="14">
                  <c:v>1626799</c:v>
                </c:pt>
                <c:pt idx="15">
                  <c:v>1626967</c:v>
                </c:pt>
                <c:pt idx="16">
                  <c:v>1627097</c:v>
                </c:pt>
                <c:pt idx="17">
                  <c:v>1627173</c:v>
                </c:pt>
                <c:pt idx="18">
                  <c:v>1627303</c:v>
                </c:pt>
                <c:pt idx="19">
                  <c:v>1627366</c:v>
                </c:pt>
                <c:pt idx="20">
                  <c:v>1627452</c:v>
                </c:pt>
                <c:pt idx="21">
                  <c:v>1627502</c:v>
                </c:pt>
                <c:pt idx="22">
                  <c:v>1627626</c:v>
                </c:pt>
                <c:pt idx="23">
                  <c:v>1627717</c:v>
                </c:pt>
                <c:pt idx="24">
                  <c:v>1627858</c:v>
                </c:pt>
                <c:pt idx="25">
                  <c:v>1627996</c:v>
                </c:pt>
                <c:pt idx="26">
                  <c:v>1628150</c:v>
                </c:pt>
                <c:pt idx="27">
                  <c:v>1628237</c:v>
                </c:pt>
                <c:pt idx="28">
                  <c:v>1628317</c:v>
                </c:pt>
                <c:pt idx="29">
                  <c:v>1628396</c:v>
                </c:pt>
                <c:pt idx="30">
                  <c:v>1628590</c:v>
                </c:pt>
              </c:numCache>
            </c:numRef>
          </c:val>
          <c:smooth val="0"/>
          <c:extLst>
            <c:ext xmlns:c16="http://schemas.microsoft.com/office/drawing/2014/chart" uri="{C3380CC4-5D6E-409C-BE32-E72D297353CC}">
              <c16:uniqueId val="{00000000-9C85-439A-9FB0-F88CD4B10467}"/>
            </c:ext>
          </c:extLst>
        </c:ser>
        <c:dLbls>
          <c:showLegendKey val="0"/>
          <c:showVal val="0"/>
          <c:showCatName val="0"/>
          <c:showSerName val="0"/>
          <c:showPercent val="0"/>
          <c:showBubbleSize val="0"/>
        </c:dLbls>
        <c:smooth val="0"/>
        <c:axId val="290417368"/>
        <c:axId val="226479760"/>
      </c:lineChart>
      <c:dateAx>
        <c:axId val="29041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479760"/>
        <c:crosses val="autoZero"/>
        <c:auto val="1"/>
        <c:lblOffset val="100"/>
        <c:baseTimeUnit val="days"/>
      </c:dateAx>
      <c:valAx>
        <c:axId val="22647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1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230</c:v>
                </c:pt>
                <c:pt idx="1">
                  <c:v>249</c:v>
                </c:pt>
                <c:pt idx="2">
                  <c:v>322</c:v>
                </c:pt>
                <c:pt idx="3">
                  <c:v>210</c:v>
                </c:pt>
                <c:pt idx="4">
                  <c:v>207</c:v>
                </c:pt>
                <c:pt idx="5">
                  <c:v>223</c:v>
                </c:pt>
                <c:pt idx="6">
                  <c:v>262</c:v>
                </c:pt>
                <c:pt idx="7">
                  <c:v>294</c:v>
                </c:pt>
                <c:pt idx="8">
                  <c:v>293</c:v>
                </c:pt>
                <c:pt idx="9">
                  <c:v>231</c:v>
                </c:pt>
                <c:pt idx="10">
                  <c:v>330</c:v>
                </c:pt>
                <c:pt idx="11">
                  <c:v>247</c:v>
                </c:pt>
                <c:pt idx="12">
                  <c:v>122</c:v>
                </c:pt>
                <c:pt idx="13">
                  <c:v>118</c:v>
                </c:pt>
                <c:pt idx="14">
                  <c:v>122</c:v>
                </c:pt>
                <c:pt idx="15">
                  <c:v>168</c:v>
                </c:pt>
                <c:pt idx="16">
                  <c:v>130</c:v>
                </c:pt>
                <c:pt idx="17">
                  <c:v>76</c:v>
                </c:pt>
                <c:pt idx="18">
                  <c:v>130</c:v>
                </c:pt>
                <c:pt idx="19">
                  <c:v>63</c:v>
                </c:pt>
                <c:pt idx="20">
                  <c:v>86</c:v>
                </c:pt>
                <c:pt idx="21">
                  <c:v>50</c:v>
                </c:pt>
                <c:pt idx="22">
                  <c:v>124</c:v>
                </c:pt>
                <c:pt idx="23">
                  <c:v>91</c:v>
                </c:pt>
                <c:pt idx="24">
                  <c:v>141</c:v>
                </c:pt>
                <c:pt idx="25">
                  <c:v>138</c:v>
                </c:pt>
                <c:pt idx="26">
                  <c:v>154</c:v>
                </c:pt>
                <c:pt idx="27">
                  <c:v>87</c:v>
                </c:pt>
                <c:pt idx="28">
                  <c:v>80</c:v>
                </c:pt>
                <c:pt idx="29">
                  <c:v>79</c:v>
                </c:pt>
                <c:pt idx="30">
                  <c:v>194</c:v>
                </c:pt>
              </c:numCache>
            </c:numRef>
          </c:val>
          <c:smooth val="0"/>
          <c:extLst>
            <c:ext xmlns:c16="http://schemas.microsoft.com/office/drawing/2014/chart" uri="{C3380CC4-5D6E-409C-BE32-E72D297353CC}">
              <c16:uniqueId val="{00000000-49A1-4527-8486-1EC0694FD6F7}"/>
            </c:ext>
          </c:extLst>
        </c:ser>
        <c:dLbls>
          <c:showLegendKey val="0"/>
          <c:showVal val="0"/>
          <c:showCatName val="0"/>
          <c:showSerName val="0"/>
          <c:showPercent val="0"/>
          <c:showBubbleSize val="0"/>
        </c:dLbls>
        <c:smooth val="0"/>
        <c:axId val="292857832"/>
        <c:axId val="292859472"/>
      </c:lineChart>
      <c:dateAx>
        <c:axId val="29285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59472"/>
        <c:crosses val="autoZero"/>
        <c:auto val="1"/>
        <c:lblOffset val="100"/>
        <c:baseTimeUnit val="days"/>
      </c:dateAx>
      <c:valAx>
        <c:axId val="29285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5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363-42B5-9B62-597057C0C23D}"/>
            </c:ext>
          </c:extLst>
        </c:ser>
        <c:dLbls>
          <c:showLegendKey val="0"/>
          <c:showVal val="0"/>
          <c:showCatName val="0"/>
          <c:showSerName val="0"/>
          <c:showPercent val="0"/>
          <c:showBubbleSize val="0"/>
        </c:dLbls>
        <c:axId val="295020592"/>
        <c:axId val="295021248"/>
      </c:radarChart>
      <c:catAx>
        <c:axId val="29502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21248"/>
        <c:crosses val="autoZero"/>
        <c:auto val="1"/>
        <c:lblAlgn val="ctr"/>
        <c:lblOffset val="100"/>
        <c:noMultiLvlLbl val="0"/>
      </c:catAx>
      <c:valAx>
        <c:axId val="29502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2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1.4168328365178E-2</c:v>
                </c:pt>
                <c:pt idx="1">
                  <c:v>1.5336582553620999E-2</c:v>
                </c:pt>
                <c:pt idx="2">
                  <c:v>1.9829808513023E-2</c:v>
                </c:pt>
                <c:pt idx="3">
                  <c:v>1.2929919834497001E-2</c:v>
                </c:pt>
                <c:pt idx="4">
                  <c:v>1.2743558962046E-2</c:v>
                </c:pt>
                <c:pt idx="5">
                  <c:v>1.3726819065136E-2</c:v>
                </c:pt>
                <c:pt idx="6">
                  <c:v>1.6125260035205001E-2</c:v>
                </c:pt>
                <c:pt idx="7">
                  <c:v>1.8091840087824999E-2</c:v>
                </c:pt>
                <c:pt idx="8">
                  <c:v>1.8027041793204999E-2</c:v>
                </c:pt>
                <c:pt idx="9">
                  <c:v>1.4209884297093999E-2</c:v>
                </c:pt>
                <c:pt idx="10">
                  <c:v>2.0296950536946998E-2</c:v>
                </c:pt>
                <c:pt idx="11">
                  <c:v>1.5188877068485001E-2</c:v>
                </c:pt>
                <c:pt idx="12">
                  <c:v>7.5010590634619996E-3</c:v>
                </c:pt>
                <c:pt idx="13">
                  <c:v>7.2545785305051999E-3</c:v>
                </c:pt>
                <c:pt idx="14">
                  <c:v>7.4999523568599997E-3</c:v>
                </c:pt>
                <c:pt idx="15">
                  <c:v>1.0327028723278E-2</c:v>
                </c:pt>
                <c:pt idx="16">
                  <c:v>7.9903280152577999E-3</c:v>
                </c:pt>
                <c:pt idx="17">
                  <c:v>4.6708954659741E-3</c:v>
                </c:pt>
                <c:pt idx="18">
                  <c:v>7.9893164402310007E-3</c:v>
                </c:pt>
                <c:pt idx="19">
                  <c:v>3.8714363581951001E-3</c:v>
                </c:pt>
                <c:pt idx="20">
                  <c:v>5.2846132953497001E-3</c:v>
                </c:pt>
                <c:pt idx="21">
                  <c:v>3.0722872318200002E-3</c:v>
                </c:pt>
                <c:pt idx="22">
                  <c:v>7.6190382561741998E-3</c:v>
                </c:pt>
                <c:pt idx="23">
                  <c:v>5.5909650005591003E-3</c:v>
                </c:pt>
                <c:pt idx="24">
                  <c:v>8.6624394781157008E-3</c:v>
                </c:pt>
                <c:pt idx="25">
                  <c:v>8.4773979057141003E-3</c:v>
                </c:pt>
                <c:pt idx="26">
                  <c:v>9.4594827014316991E-3</c:v>
                </c:pt>
                <c:pt idx="27">
                  <c:v>5.3434880078617004E-3</c:v>
                </c:pt>
                <c:pt idx="28">
                  <c:v>4.9132896500939001E-3</c:v>
                </c:pt>
                <c:pt idx="29">
                  <c:v>4.8516351545799001E-3</c:v>
                </c:pt>
                <c:pt idx="30">
                  <c:v>1.1913564022510001E-2</c:v>
                </c:pt>
              </c:numCache>
            </c:numRef>
          </c:val>
          <c:smooth val="0"/>
          <c:extLst>
            <c:ext xmlns:c16="http://schemas.microsoft.com/office/drawing/2014/chart" uri="{C3380CC4-5D6E-409C-BE32-E72D297353CC}">
              <c16:uniqueId val="{00000000-66E8-496B-8F67-83BF171C7D08}"/>
            </c:ext>
          </c:extLst>
        </c:ser>
        <c:dLbls>
          <c:showLegendKey val="0"/>
          <c:showVal val="0"/>
          <c:showCatName val="0"/>
          <c:showSerName val="0"/>
          <c:showPercent val="0"/>
          <c:showBubbleSize val="0"/>
        </c:dLbls>
        <c:smooth val="0"/>
        <c:axId val="292553856"/>
        <c:axId val="292552544"/>
      </c:lineChart>
      <c:dateAx>
        <c:axId val="29255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52544"/>
        <c:crosses val="autoZero"/>
        <c:auto val="1"/>
        <c:lblOffset val="100"/>
        <c:baseTimeUnit val="days"/>
      </c:dateAx>
      <c:valAx>
        <c:axId val="29255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5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155</c:v>
                </c:pt>
                <c:pt idx="1">
                  <c:v>183</c:v>
                </c:pt>
                <c:pt idx="2">
                  <c:v>194</c:v>
                </c:pt>
                <c:pt idx="3">
                  <c:v>189</c:v>
                </c:pt>
                <c:pt idx="4">
                  <c:v>181</c:v>
                </c:pt>
                <c:pt idx="5">
                  <c:v>141</c:v>
                </c:pt>
                <c:pt idx="6">
                  <c:v>138</c:v>
                </c:pt>
              </c:numCache>
            </c:numRef>
          </c:val>
          <c:extLst>
            <c:ext xmlns:c16="http://schemas.microsoft.com/office/drawing/2014/chart" uri="{C3380CC4-5D6E-409C-BE32-E72D297353CC}">
              <c16:uniqueId val="{00000000-09FF-45FE-B580-A37AF609846C}"/>
            </c:ext>
          </c:extLst>
        </c:ser>
        <c:dLbls>
          <c:showLegendKey val="0"/>
          <c:showVal val="0"/>
          <c:showCatName val="0"/>
          <c:showSerName val="0"/>
          <c:showPercent val="0"/>
          <c:showBubbleSize val="0"/>
        </c:dLbls>
        <c:gapWidth val="219"/>
        <c:overlap val="-27"/>
        <c:axId val="295024856"/>
        <c:axId val="295027152"/>
      </c:barChart>
      <c:catAx>
        <c:axId val="29502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27152"/>
        <c:crosses val="autoZero"/>
        <c:auto val="1"/>
        <c:lblAlgn val="ctr"/>
        <c:lblOffset val="100"/>
        <c:noMultiLvlLbl val="0"/>
      </c:catAx>
      <c:valAx>
        <c:axId val="29502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2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María Eugenia Vidal</c:v>
                </c:pt>
              </c:strCache>
            </c:strRef>
          </c:tx>
          <c:spPr>
            <a:solidFill>
              <a:schemeClr val="accent1"/>
            </a:solidFill>
            <a:ln>
              <a:noFill/>
            </a:ln>
            <a:effectLst/>
          </c:spP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1623569</c:v>
                </c:pt>
                <c:pt idx="1">
                  <c:v>1623818</c:v>
                </c:pt>
                <c:pt idx="2">
                  <c:v>1624140</c:v>
                </c:pt>
                <c:pt idx="3">
                  <c:v>1624350</c:v>
                </c:pt>
                <c:pt idx="4">
                  <c:v>1624557</c:v>
                </c:pt>
                <c:pt idx="5">
                  <c:v>1624780</c:v>
                </c:pt>
                <c:pt idx="6">
                  <c:v>1625042</c:v>
                </c:pt>
                <c:pt idx="7">
                  <c:v>1625336</c:v>
                </c:pt>
                <c:pt idx="8">
                  <c:v>1625629</c:v>
                </c:pt>
                <c:pt idx="9">
                  <c:v>1625860</c:v>
                </c:pt>
                <c:pt idx="10">
                  <c:v>1626190</c:v>
                </c:pt>
                <c:pt idx="11">
                  <c:v>1626437</c:v>
                </c:pt>
                <c:pt idx="12">
                  <c:v>1626559</c:v>
                </c:pt>
                <c:pt idx="13">
                  <c:v>1626677</c:v>
                </c:pt>
                <c:pt idx="14">
                  <c:v>1626799</c:v>
                </c:pt>
                <c:pt idx="15">
                  <c:v>1626967</c:v>
                </c:pt>
                <c:pt idx="16">
                  <c:v>1627097</c:v>
                </c:pt>
                <c:pt idx="17">
                  <c:v>1627173</c:v>
                </c:pt>
                <c:pt idx="18">
                  <c:v>1627303</c:v>
                </c:pt>
                <c:pt idx="19">
                  <c:v>1627366</c:v>
                </c:pt>
                <c:pt idx="20">
                  <c:v>1627452</c:v>
                </c:pt>
                <c:pt idx="21">
                  <c:v>1627502</c:v>
                </c:pt>
                <c:pt idx="22">
                  <c:v>1627626</c:v>
                </c:pt>
                <c:pt idx="23">
                  <c:v>1627717</c:v>
                </c:pt>
                <c:pt idx="24">
                  <c:v>1627858</c:v>
                </c:pt>
                <c:pt idx="25">
                  <c:v>1627996</c:v>
                </c:pt>
                <c:pt idx="26">
                  <c:v>1628150</c:v>
                </c:pt>
                <c:pt idx="27">
                  <c:v>1628237</c:v>
                </c:pt>
                <c:pt idx="28">
                  <c:v>1628317</c:v>
                </c:pt>
                <c:pt idx="29">
                  <c:v>1628396</c:v>
                </c:pt>
                <c:pt idx="30">
                  <c:v>1628590</c:v>
                </c:pt>
              </c:numCache>
            </c:numRef>
          </c:val>
          <c:extLst>
            <c:ext xmlns:c16="http://schemas.microsoft.com/office/drawing/2014/chart" uri="{C3380CC4-5D6E-409C-BE32-E72D297353CC}">
              <c16:uniqueId val="{00000000-2841-4868-952C-2ACD78C8F253}"/>
            </c:ext>
          </c:extLst>
        </c:ser>
        <c:dLbls>
          <c:showLegendKey val="0"/>
          <c:showVal val="0"/>
          <c:showCatName val="0"/>
          <c:showSerName val="0"/>
          <c:showPercent val="0"/>
          <c:showBubbleSize val="0"/>
        </c:dLbls>
        <c:axId val="295014360"/>
        <c:axId val="295014688"/>
      </c:areaChart>
      <c:dateAx>
        <c:axId val="29501436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14688"/>
        <c:crosses val="autoZero"/>
        <c:auto val="1"/>
        <c:lblOffset val="100"/>
        <c:baseTimeUnit val="days"/>
      </c:dateAx>
      <c:valAx>
        <c:axId val="295014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1436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c:v>
                </c:pt>
                <c:pt idx="1">
                  <c:v>2</c:v>
                </c:pt>
                <c:pt idx="2">
                  <c:v>1</c:v>
                </c:pt>
                <c:pt idx="3">
                  <c:v>2</c:v>
                </c:pt>
                <c:pt idx="4">
                  <c:v>1</c:v>
                </c:pt>
                <c:pt idx="5">
                  <c:v>1</c:v>
                </c:pt>
                <c:pt idx="6">
                  <c:v>1</c:v>
                </c:pt>
                <c:pt idx="7">
                  <c:v>1</c:v>
                </c:pt>
                <c:pt idx="8">
                  <c:v>3</c:v>
                </c:pt>
                <c:pt idx="9">
                  <c:v>1</c:v>
                </c:pt>
                <c:pt idx="10">
                  <c:v>2</c:v>
                </c:pt>
                <c:pt idx="11">
                  <c:v>2</c:v>
                </c:pt>
                <c:pt idx="12">
                  <c:v>1</c:v>
                </c:pt>
                <c:pt idx="13">
                  <c:v>0</c:v>
                </c:pt>
                <c:pt idx="14">
                  <c:v>3</c:v>
                </c:pt>
                <c:pt idx="15">
                  <c:v>1</c:v>
                </c:pt>
                <c:pt idx="16">
                  <c:v>0</c:v>
                </c:pt>
                <c:pt idx="17">
                  <c:v>1</c:v>
                </c:pt>
                <c:pt idx="18">
                  <c:v>1</c:v>
                </c:pt>
                <c:pt idx="19">
                  <c:v>1</c:v>
                </c:pt>
                <c:pt idx="20">
                  <c:v>0</c:v>
                </c:pt>
                <c:pt idx="21">
                  <c:v>1</c:v>
                </c:pt>
                <c:pt idx="22">
                  <c:v>3</c:v>
                </c:pt>
                <c:pt idx="23">
                  <c:v>1</c:v>
                </c:pt>
                <c:pt idx="24">
                  <c:v>2</c:v>
                </c:pt>
                <c:pt idx="25">
                  <c:v>3</c:v>
                </c:pt>
                <c:pt idx="26">
                  <c:v>1</c:v>
                </c:pt>
                <c:pt idx="27">
                  <c:v>1</c:v>
                </c:pt>
                <c:pt idx="28">
                  <c:v>1</c:v>
                </c:pt>
                <c:pt idx="29">
                  <c:v>1</c:v>
                </c:pt>
                <c:pt idx="30">
                  <c:v>0</c:v>
                </c:pt>
              </c:numCache>
            </c:numRef>
          </c:val>
          <c:smooth val="0"/>
          <c:extLst>
            <c:ext xmlns:c16="http://schemas.microsoft.com/office/drawing/2014/chart" uri="{C3380CC4-5D6E-409C-BE32-E72D297353CC}">
              <c16:uniqueId val="{00000000-9481-43F0-B457-DCEFD1CE1B9D}"/>
            </c:ext>
          </c:extLst>
        </c:ser>
        <c:dLbls>
          <c:showLegendKey val="0"/>
          <c:showVal val="0"/>
          <c:showCatName val="0"/>
          <c:showSerName val="0"/>
          <c:showPercent val="0"/>
          <c:showBubbleSize val="0"/>
        </c:dLbls>
        <c:smooth val="0"/>
        <c:axId val="228869008"/>
        <c:axId val="228870320"/>
      </c:lineChart>
      <c:dateAx>
        <c:axId val="22886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870320"/>
        <c:crosses val="autoZero"/>
        <c:auto val="1"/>
        <c:lblOffset val="100"/>
        <c:baseTimeUnit val="days"/>
      </c:dateAx>
      <c:valAx>
        <c:axId val="22887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86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3</c:v>
                </c:pt>
                <c:pt idx="2">
                  <c:v>0</c:v>
                </c:pt>
                <c:pt idx="3">
                  <c:v>0</c:v>
                </c:pt>
                <c:pt idx="4">
                  <c:v>0</c:v>
                </c:pt>
                <c:pt idx="5">
                  <c:v>0</c:v>
                </c:pt>
                <c:pt idx="6">
                  <c:v>0</c:v>
                </c:pt>
                <c:pt idx="7">
                  <c:v>0</c:v>
                </c:pt>
                <c:pt idx="8">
                  <c:v>0</c:v>
                </c:pt>
                <c:pt idx="9">
                  <c:v>0</c:v>
                </c:pt>
                <c:pt idx="10">
                  <c:v>0</c:v>
                </c:pt>
                <c:pt idx="11">
                  <c:v>0</c:v>
                </c:pt>
                <c:pt idx="12">
                  <c:v>0</c:v>
                </c:pt>
                <c:pt idx="13">
                  <c:v>3</c:v>
                </c:pt>
                <c:pt idx="14">
                  <c:v>2</c:v>
                </c:pt>
                <c:pt idx="15">
                  <c:v>4</c:v>
                </c:pt>
                <c:pt idx="16">
                  <c:v>2</c:v>
                </c:pt>
                <c:pt idx="17">
                  <c:v>4</c:v>
                </c:pt>
                <c:pt idx="18">
                  <c:v>3</c:v>
                </c:pt>
                <c:pt idx="19">
                  <c:v>1</c:v>
                </c:pt>
                <c:pt idx="20">
                  <c:v>4</c:v>
                </c:pt>
                <c:pt idx="21">
                  <c:v>4</c:v>
                </c:pt>
                <c:pt idx="22">
                  <c:v>6</c:v>
                </c:pt>
                <c:pt idx="23">
                  <c:v>3</c:v>
                </c:pt>
              </c:numCache>
            </c:numRef>
          </c:val>
          <c:smooth val="0"/>
          <c:extLst>
            <c:ext xmlns:c16="http://schemas.microsoft.com/office/drawing/2014/chart" uri="{C3380CC4-5D6E-409C-BE32-E72D297353CC}">
              <c16:uniqueId val="{00000000-02B8-43C7-8E45-FE39A2B2491D}"/>
            </c:ext>
          </c:extLst>
        </c:ser>
        <c:dLbls>
          <c:showLegendKey val="0"/>
          <c:showVal val="0"/>
          <c:showCatName val="0"/>
          <c:showSerName val="0"/>
          <c:showPercent val="0"/>
          <c:showBubbleSize val="0"/>
        </c:dLbls>
        <c:smooth val="0"/>
        <c:axId val="295592656"/>
        <c:axId val="295588720"/>
      </c:lineChart>
      <c:catAx>
        <c:axId val="29559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8720"/>
        <c:crosses val="autoZero"/>
        <c:auto val="1"/>
        <c:lblAlgn val="ctr"/>
        <c:lblOffset val="100"/>
        <c:noMultiLvlLbl val="0"/>
      </c:catAx>
      <c:valAx>
        <c:axId val="29558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9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10</c:v>
                </c:pt>
                <c:pt idx="2">
                  <c:v>3</c:v>
                </c:pt>
                <c:pt idx="3">
                  <c:v>7</c:v>
                </c:pt>
                <c:pt idx="4">
                  <c:v>7</c:v>
                </c:pt>
                <c:pt idx="5">
                  <c:v>4</c:v>
                </c:pt>
                <c:pt idx="6">
                  <c:v>2</c:v>
                </c:pt>
              </c:numCache>
            </c:numRef>
          </c:val>
          <c:extLst>
            <c:ext xmlns:c16="http://schemas.microsoft.com/office/drawing/2014/chart" uri="{C3380CC4-5D6E-409C-BE32-E72D297353CC}">
              <c16:uniqueId val="{00000000-46B5-4ACC-96D5-8714B331C322}"/>
            </c:ext>
          </c:extLst>
        </c:ser>
        <c:dLbls>
          <c:showLegendKey val="0"/>
          <c:showVal val="0"/>
          <c:showCatName val="0"/>
          <c:showSerName val="0"/>
          <c:showPercent val="0"/>
          <c:showBubbleSize val="0"/>
        </c:dLbls>
        <c:gapWidth val="219"/>
        <c:overlap val="-27"/>
        <c:axId val="375221792"/>
        <c:axId val="375218840"/>
      </c:barChart>
      <c:catAx>
        <c:axId val="37522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18840"/>
        <c:crosses val="autoZero"/>
        <c:auto val="1"/>
        <c:lblAlgn val="ctr"/>
        <c:lblOffset val="100"/>
        <c:noMultiLvlLbl val="0"/>
      </c:catAx>
      <c:valAx>
        <c:axId val="37521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22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2</c:v>
                </c:pt>
              </c:numCache>
            </c:numRef>
          </c:val>
          <c:extLst>
            <c:ext xmlns:c16="http://schemas.microsoft.com/office/drawing/2014/chart" uri="{C3380CC4-5D6E-409C-BE32-E72D297353CC}">
              <c16:uniqueId val="{00000000-F212-40A3-851C-08FA987B3BA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8</c:v>
                </c:pt>
              </c:numCache>
            </c:numRef>
          </c:val>
          <c:extLst>
            <c:ext xmlns:c16="http://schemas.microsoft.com/office/drawing/2014/chart" uri="{C3380CC4-5D6E-409C-BE32-E72D297353CC}">
              <c16:uniqueId val="{00000001-F212-40A3-851C-08FA987B3BA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1</c:v>
                </c:pt>
              </c:numCache>
            </c:numRef>
          </c:val>
          <c:extLst>
            <c:ext xmlns:c16="http://schemas.microsoft.com/office/drawing/2014/chart" uri="{C3380CC4-5D6E-409C-BE32-E72D297353CC}">
              <c16:uniqueId val="{00000002-F212-40A3-851C-08FA987B3BA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29</c:v>
                </c:pt>
              </c:numCache>
            </c:numRef>
          </c:val>
          <c:extLst>
            <c:ext xmlns:c16="http://schemas.microsoft.com/office/drawing/2014/chart" uri="{C3380CC4-5D6E-409C-BE32-E72D297353CC}">
              <c16:uniqueId val="{00000003-F212-40A3-851C-08FA987B3BAF}"/>
            </c:ext>
          </c:extLst>
        </c:ser>
        <c:dLbls>
          <c:showLegendKey val="0"/>
          <c:showVal val="0"/>
          <c:showCatName val="0"/>
          <c:showSerName val="0"/>
          <c:showPercent val="0"/>
          <c:showBubbleSize val="0"/>
        </c:dLbls>
        <c:gapWidth val="150"/>
        <c:overlap val="100"/>
        <c:axId val="366705552"/>
        <c:axId val="366701944"/>
      </c:barChart>
      <c:catAx>
        <c:axId val="36670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01944"/>
        <c:crosses val="autoZero"/>
        <c:auto val="1"/>
        <c:lblAlgn val="ctr"/>
        <c:lblOffset val="100"/>
        <c:noMultiLvlLbl val="0"/>
      </c:catAx>
      <c:valAx>
        <c:axId val="366701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0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40</c:v>
                </c:pt>
              </c:numCache>
            </c:numRef>
          </c:val>
          <c:extLst>
            <c:ext xmlns:c16="http://schemas.microsoft.com/office/drawing/2014/chart" uri="{C3380CC4-5D6E-409C-BE32-E72D297353CC}">
              <c16:uniqueId val="{00000000-B676-4416-991A-65436EAE37A7}"/>
            </c:ext>
          </c:extLst>
        </c:ser>
        <c:dLbls>
          <c:showLegendKey val="0"/>
          <c:showVal val="0"/>
          <c:showCatName val="0"/>
          <c:showSerName val="0"/>
          <c:showPercent val="0"/>
          <c:showBubbleSize val="0"/>
        </c:dLbls>
        <c:gapWidth val="150"/>
        <c:overlap val="100"/>
        <c:axId val="379139904"/>
        <c:axId val="379134984"/>
      </c:barChart>
      <c:catAx>
        <c:axId val="37913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34984"/>
        <c:crosses val="autoZero"/>
        <c:auto val="1"/>
        <c:lblAlgn val="ctr"/>
        <c:lblOffset val="100"/>
        <c:noMultiLvlLbl val="0"/>
      </c:catAx>
      <c:valAx>
        <c:axId val="379134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3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39</c:v>
                </c:pt>
              </c:numCache>
            </c:numRef>
          </c:val>
          <c:extLst>
            <c:ext xmlns:c16="http://schemas.microsoft.com/office/drawing/2014/chart" uri="{C3380CC4-5D6E-409C-BE32-E72D297353CC}">
              <c16:uniqueId val="{00000000-D167-429F-9D2A-C280B05ACEF3}"/>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0</c:v>
                </c:pt>
              </c:numCache>
            </c:numRef>
          </c:val>
          <c:extLst>
            <c:ext xmlns:c16="http://schemas.microsoft.com/office/drawing/2014/chart" uri="{C3380CC4-5D6E-409C-BE32-E72D297353CC}">
              <c16:uniqueId val="{00000001-D167-429F-9D2A-C280B05ACEF3}"/>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1</c:v>
                </c:pt>
              </c:numCache>
            </c:numRef>
          </c:val>
          <c:extLst>
            <c:ext xmlns:c16="http://schemas.microsoft.com/office/drawing/2014/chart" uri="{C3380CC4-5D6E-409C-BE32-E72D297353CC}">
              <c16:uniqueId val="{00000002-D167-429F-9D2A-C280B05ACEF3}"/>
            </c:ext>
          </c:extLst>
        </c:ser>
        <c:dLbls>
          <c:showLegendKey val="0"/>
          <c:showVal val="0"/>
          <c:showCatName val="0"/>
          <c:showSerName val="0"/>
          <c:showPercent val="0"/>
          <c:showBubbleSize val="0"/>
        </c:dLbls>
        <c:gapWidth val="150"/>
        <c:overlap val="100"/>
        <c:axId val="292528680"/>
        <c:axId val="292536552"/>
      </c:barChart>
      <c:catAx>
        <c:axId val="29252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6552"/>
        <c:crosses val="autoZero"/>
        <c:auto val="1"/>
        <c:lblAlgn val="ctr"/>
        <c:lblOffset val="100"/>
        <c:noMultiLvlLbl val="0"/>
      </c:catAx>
      <c:valAx>
        <c:axId val="292536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2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D1C-45D9-947A-399DC3A1C8A7}"/>
            </c:ext>
          </c:extLst>
        </c:ser>
        <c:dLbls>
          <c:showLegendKey val="0"/>
          <c:showVal val="0"/>
          <c:showCatName val="0"/>
          <c:showSerName val="0"/>
          <c:showPercent val="0"/>
          <c:showBubbleSize val="0"/>
        </c:dLbls>
        <c:smooth val="0"/>
        <c:axId val="292531632"/>
        <c:axId val="292538192"/>
      </c:lineChart>
      <c:dateAx>
        <c:axId val="29253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8192"/>
        <c:crosses val="autoZero"/>
        <c:auto val="1"/>
        <c:lblOffset val="100"/>
        <c:baseTimeUnit val="days"/>
      </c:dateAx>
      <c:valAx>
        <c:axId val="29253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0.52653170339289002</c:v>
                </c:pt>
                <c:pt idx="1">
                  <c:v>0.31277464397518001</c:v>
                </c:pt>
                <c:pt idx="2">
                  <c:v>0.31330454396270002</c:v>
                </c:pt>
                <c:pt idx="3">
                  <c:v>0.12550446515149999</c:v>
                </c:pt>
                <c:pt idx="4">
                  <c:v>0.41250808733770999</c:v>
                </c:pt>
                <c:pt idx="5">
                  <c:v>0.19216233716673001</c:v>
                </c:pt>
                <c:pt idx="6">
                  <c:v>0.34684976592563999</c:v>
                </c:pt>
                <c:pt idx="7">
                  <c:v>0.37226439509497</c:v>
                </c:pt>
                <c:pt idx="8">
                  <c:v>0.29505094488896</c:v>
                </c:pt>
                <c:pt idx="9">
                  <c:v>1.3298526705311999</c:v>
                </c:pt>
                <c:pt idx="10">
                  <c:v>0.34144616472686001</c:v>
                </c:pt>
                <c:pt idx="11">
                  <c:v>0.22477223019185</c:v>
                </c:pt>
                <c:pt idx="12">
                  <c:v>0.19655726597880999</c:v>
                </c:pt>
                <c:pt idx="13">
                  <c:v>0</c:v>
                </c:pt>
                <c:pt idx="14">
                  <c:v>0.35154196106974001</c:v>
                </c:pt>
                <c:pt idx="15">
                  <c:v>0.19429793045966001</c:v>
                </c:pt>
                <c:pt idx="16">
                  <c:v>0</c:v>
                </c:pt>
                <c:pt idx="17">
                  <c:v>0.31017709040737002</c:v>
                </c:pt>
                <c:pt idx="18">
                  <c:v>0.41917654332065002</c:v>
                </c:pt>
                <c:pt idx="19">
                  <c:v>0.19633338945785</c:v>
                </c:pt>
                <c:pt idx="20">
                  <c:v>0</c:v>
                </c:pt>
                <c:pt idx="21">
                  <c:v>0.16602385164276001</c:v>
                </c:pt>
                <c:pt idx="22">
                  <c:v>0.17949114955438999</c:v>
                </c:pt>
                <c:pt idx="23">
                  <c:v>0.36413992754064001</c:v>
                </c:pt>
                <c:pt idx="24">
                  <c:v>0.24118634686234</c:v>
                </c:pt>
                <c:pt idx="25">
                  <c:v>0.16261990453708</c:v>
                </c:pt>
                <c:pt idx="26">
                  <c:v>0.21872483604851001</c:v>
                </c:pt>
                <c:pt idx="27">
                  <c:v>0.15016647289356999</c:v>
                </c:pt>
                <c:pt idx="28">
                  <c:v>0.20426499913712001</c:v>
                </c:pt>
                <c:pt idx="29">
                  <c:v>5.6437290125745998E-2</c:v>
                </c:pt>
                <c:pt idx="30">
                  <c:v>0</c:v>
                </c:pt>
              </c:numCache>
            </c:numRef>
          </c:val>
          <c:smooth val="0"/>
          <c:extLst>
            <c:ext xmlns:c16="http://schemas.microsoft.com/office/drawing/2014/chart" uri="{C3380CC4-5D6E-409C-BE32-E72D297353CC}">
              <c16:uniqueId val="{00000000-C181-4DEC-AF80-0204BF387937}"/>
            </c:ext>
          </c:extLst>
        </c:ser>
        <c:dLbls>
          <c:showLegendKey val="0"/>
          <c:showVal val="0"/>
          <c:showCatName val="0"/>
          <c:showSerName val="0"/>
          <c:showPercent val="0"/>
          <c:showBubbleSize val="0"/>
        </c:dLbls>
        <c:smooth val="0"/>
        <c:axId val="292541800"/>
        <c:axId val="292537208"/>
      </c:lineChart>
      <c:dateAx>
        <c:axId val="29254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7208"/>
        <c:crosses val="autoZero"/>
        <c:auto val="1"/>
        <c:lblOffset val="100"/>
        <c:baseTimeUnit val="days"/>
      </c:dateAx>
      <c:valAx>
        <c:axId val="29253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4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120099</c:v>
                </c:pt>
              </c:numCache>
            </c:numRef>
          </c:val>
          <c:extLst>
            <c:ext xmlns:c16="http://schemas.microsoft.com/office/drawing/2014/chart" uri="{C3380CC4-5D6E-409C-BE32-E72D297353CC}">
              <c16:uniqueId val="{00000000-CD65-49E1-ACE6-B035F799F18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20688</c:v>
                </c:pt>
              </c:numCache>
            </c:numRef>
          </c:val>
          <c:extLst>
            <c:ext xmlns:c16="http://schemas.microsoft.com/office/drawing/2014/chart" uri="{C3380CC4-5D6E-409C-BE32-E72D297353CC}">
              <c16:uniqueId val="{00000001-CD65-49E1-ACE6-B035F799F18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656</c:v>
                </c:pt>
              </c:numCache>
            </c:numRef>
          </c:val>
          <c:extLst>
            <c:ext xmlns:c16="http://schemas.microsoft.com/office/drawing/2014/chart" uri="{C3380CC4-5D6E-409C-BE32-E72D297353CC}">
              <c16:uniqueId val="{00000002-CD65-49E1-ACE6-B035F799F18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322</c:v>
                </c:pt>
              </c:numCache>
            </c:numRef>
          </c:val>
          <c:extLst>
            <c:ext xmlns:c16="http://schemas.microsoft.com/office/drawing/2014/chart" uri="{C3380CC4-5D6E-409C-BE32-E72D297353CC}">
              <c16:uniqueId val="{00000003-CD65-49E1-ACE6-B035F799F18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María Eugenia Vidal</c:v>
                </c:pt>
              </c:strCache>
            </c:strRef>
          </c:cat>
          <c:val>
            <c:numRef>
              <c:f>Sheet1!$F$2</c:f>
              <c:numCache>
                <c:formatCode>General</c:formatCode>
                <c:ptCount val="1"/>
                <c:pt idx="0">
                  <c:v>60</c:v>
                </c:pt>
              </c:numCache>
            </c:numRef>
          </c:val>
          <c:extLst>
            <c:ext xmlns:c16="http://schemas.microsoft.com/office/drawing/2014/chart" uri="{C3380CC4-5D6E-409C-BE32-E72D297353CC}">
              <c16:uniqueId val="{00000004-CD65-49E1-ACE6-B035F799F18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María Eugenia Vidal</c:v>
                </c:pt>
              </c:strCache>
            </c:strRef>
          </c:cat>
          <c:val>
            <c:numRef>
              <c:f>Sheet1!$G$2</c:f>
              <c:numCache>
                <c:formatCode>General</c:formatCode>
                <c:ptCount val="1"/>
                <c:pt idx="0">
                  <c:v>680</c:v>
                </c:pt>
              </c:numCache>
            </c:numRef>
          </c:val>
          <c:extLst>
            <c:ext xmlns:c16="http://schemas.microsoft.com/office/drawing/2014/chart" uri="{C3380CC4-5D6E-409C-BE32-E72D297353CC}">
              <c16:uniqueId val="{00000005-CD65-49E1-ACE6-B035F799F18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María Eugenia Vidal</c:v>
                </c:pt>
              </c:strCache>
            </c:strRef>
          </c:cat>
          <c:val>
            <c:numRef>
              <c:f>Sheet1!$H$2</c:f>
              <c:numCache>
                <c:formatCode>General</c:formatCode>
                <c:ptCount val="1"/>
                <c:pt idx="0">
                  <c:v>18678</c:v>
                </c:pt>
              </c:numCache>
            </c:numRef>
          </c:val>
          <c:extLst>
            <c:ext xmlns:c16="http://schemas.microsoft.com/office/drawing/2014/chart" uri="{C3380CC4-5D6E-409C-BE32-E72D297353CC}">
              <c16:uniqueId val="{00000006-CD65-49E1-ACE6-B035F799F18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María Eugenia Vidal</c:v>
                </c:pt>
              </c:strCache>
            </c:strRef>
          </c:cat>
          <c:val>
            <c:numRef>
              <c:f>Sheet1!$I$2</c:f>
              <c:numCache>
                <c:formatCode>General</c:formatCode>
                <c:ptCount val="1"/>
                <c:pt idx="0">
                  <c:v>24634</c:v>
                </c:pt>
              </c:numCache>
            </c:numRef>
          </c:val>
          <c:extLst>
            <c:ext xmlns:c16="http://schemas.microsoft.com/office/drawing/2014/chart" uri="{C3380CC4-5D6E-409C-BE32-E72D297353CC}">
              <c16:uniqueId val="{00000007-CD65-49E1-ACE6-B035F799F18C}"/>
            </c:ext>
          </c:extLst>
        </c:ser>
        <c:dLbls>
          <c:showLegendKey val="0"/>
          <c:showVal val="0"/>
          <c:showCatName val="0"/>
          <c:showSerName val="0"/>
          <c:showPercent val="0"/>
          <c:showBubbleSize val="0"/>
        </c:dLbls>
        <c:gapWidth val="150"/>
        <c:overlap val="100"/>
        <c:axId val="382416632"/>
        <c:axId val="382425488"/>
      </c:barChart>
      <c:catAx>
        <c:axId val="38241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25488"/>
        <c:crosses val="autoZero"/>
        <c:auto val="1"/>
        <c:lblAlgn val="ctr"/>
        <c:lblOffset val="100"/>
        <c:noMultiLvlLbl val="0"/>
      </c:catAx>
      <c:valAx>
        <c:axId val="382425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1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0.14907776582613999</c:v>
                </c:pt>
                <c:pt idx="1">
                  <c:v>0.40428528875925002</c:v>
                </c:pt>
                <c:pt idx="2">
                  <c:v>0</c:v>
                </c:pt>
                <c:pt idx="3">
                  <c:v>0</c:v>
                </c:pt>
                <c:pt idx="4">
                  <c:v>0</c:v>
                </c:pt>
                <c:pt idx="5">
                  <c:v>0</c:v>
                </c:pt>
                <c:pt idx="6">
                  <c:v>0</c:v>
                </c:pt>
                <c:pt idx="7">
                  <c:v>0</c:v>
                </c:pt>
                <c:pt idx="8">
                  <c:v>0</c:v>
                </c:pt>
                <c:pt idx="9">
                  <c:v>0</c:v>
                </c:pt>
                <c:pt idx="10">
                  <c:v>0</c:v>
                </c:pt>
                <c:pt idx="11">
                  <c:v>0</c:v>
                </c:pt>
                <c:pt idx="12">
                  <c:v>0</c:v>
                </c:pt>
                <c:pt idx="13">
                  <c:v>0.65063670679178998</c:v>
                </c:pt>
                <c:pt idx="14">
                  <c:v>0.25119972546074998</c:v>
                </c:pt>
                <c:pt idx="15">
                  <c:v>0.18096589354101</c:v>
                </c:pt>
                <c:pt idx="16">
                  <c:v>0.21875809118959</c:v>
                </c:pt>
                <c:pt idx="17">
                  <c:v>0.23148874198415001</c:v>
                </c:pt>
                <c:pt idx="18">
                  <c:v>0.23058673129983001</c:v>
                </c:pt>
                <c:pt idx="19">
                  <c:v>0.27527726065914998</c:v>
                </c:pt>
                <c:pt idx="20">
                  <c:v>0.24821694012966</c:v>
                </c:pt>
                <c:pt idx="21">
                  <c:v>0.29432711130463002</c:v>
                </c:pt>
                <c:pt idx="22">
                  <c:v>0.23961708826441</c:v>
                </c:pt>
                <c:pt idx="23">
                  <c:v>0.31646224849533</c:v>
                </c:pt>
              </c:numCache>
            </c:numRef>
          </c:val>
          <c:smooth val="0"/>
          <c:extLst>
            <c:ext xmlns:c16="http://schemas.microsoft.com/office/drawing/2014/chart" uri="{C3380CC4-5D6E-409C-BE32-E72D297353CC}">
              <c16:uniqueId val="{00000000-CD46-4D4B-88E1-1F76D01243AE}"/>
            </c:ext>
          </c:extLst>
        </c:ser>
        <c:dLbls>
          <c:showLegendKey val="0"/>
          <c:showVal val="0"/>
          <c:showCatName val="0"/>
          <c:showSerName val="0"/>
          <c:showPercent val="0"/>
          <c:showBubbleSize val="0"/>
        </c:dLbls>
        <c:smooth val="0"/>
        <c:axId val="382424832"/>
        <c:axId val="382416960"/>
      </c:lineChart>
      <c:catAx>
        <c:axId val="38242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16960"/>
        <c:crosses val="autoZero"/>
        <c:auto val="1"/>
        <c:lblAlgn val="ctr"/>
        <c:lblOffset val="100"/>
        <c:noMultiLvlLbl val="0"/>
      </c:catAx>
      <c:valAx>
        <c:axId val="38241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2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0.52649440830663996</c:v>
                </c:pt>
                <c:pt idx="1">
                  <c:v>0</c:v>
                </c:pt>
                <c:pt idx="2">
                  <c:v>0.27394791723377998</c:v>
                </c:pt>
                <c:pt idx="3">
                  <c:v>0</c:v>
                </c:pt>
                <c:pt idx="4">
                  <c:v>0.24188256339153999</c:v>
                </c:pt>
                <c:pt idx="5">
                  <c:v>0.84694371325467999</c:v>
                </c:pt>
                <c:pt idx="6">
                  <c:v>0</c:v>
                </c:pt>
                <c:pt idx="7">
                  <c:v>0</c:v>
                </c:pt>
                <c:pt idx="8">
                  <c:v>0</c:v>
                </c:pt>
              </c:numCache>
            </c:numRef>
          </c:val>
          <c:extLst>
            <c:ext xmlns:c16="http://schemas.microsoft.com/office/drawing/2014/chart" uri="{C3380CC4-5D6E-409C-BE32-E72D297353CC}">
              <c16:uniqueId val="{00000000-60DF-45A0-B8CA-4F83379C049D}"/>
            </c:ext>
          </c:extLst>
        </c:ser>
        <c:dLbls>
          <c:showLegendKey val="0"/>
          <c:showVal val="0"/>
          <c:showCatName val="0"/>
          <c:showSerName val="0"/>
          <c:showPercent val="0"/>
          <c:showBubbleSize val="0"/>
        </c:dLbls>
        <c:gapWidth val="219"/>
        <c:overlap val="-27"/>
        <c:axId val="382418600"/>
        <c:axId val="382419584"/>
      </c:barChart>
      <c:catAx>
        <c:axId val="38241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19584"/>
        <c:crosses val="autoZero"/>
        <c:auto val="1"/>
        <c:lblAlgn val="ctr"/>
        <c:lblOffset val="100"/>
        <c:noMultiLvlLbl val="0"/>
      </c:catAx>
      <c:valAx>
        <c:axId val="38241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0.33192904966047998</c:v>
                </c:pt>
                <c:pt idx="1">
                  <c:v>0.22993347801674999</c:v>
                </c:pt>
                <c:pt idx="2">
                  <c:v>0.66899168695575995</c:v>
                </c:pt>
                <c:pt idx="3">
                  <c:v>0.24669333848038999</c:v>
                </c:pt>
                <c:pt idx="4">
                  <c:v>0.25279917431528998</c:v>
                </c:pt>
                <c:pt idx="5">
                  <c:v>0.20102036862907999</c:v>
                </c:pt>
                <c:pt idx="6">
                  <c:v>0.24848116235435</c:v>
                </c:pt>
              </c:numCache>
            </c:numRef>
          </c:val>
          <c:extLst>
            <c:ext xmlns:c16="http://schemas.microsoft.com/office/drawing/2014/chart" uri="{C3380CC4-5D6E-409C-BE32-E72D297353CC}">
              <c16:uniqueId val="{00000000-8942-4821-834A-D779041AF711}"/>
            </c:ext>
          </c:extLst>
        </c:ser>
        <c:dLbls>
          <c:showLegendKey val="0"/>
          <c:showVal val="0"/>
          <c:showCatName val="0"/>
          <c:showSerName val="0"/>
          <c:showPercent val="0"/>
          <c:showBubbleSize val="0"/>
        </c:dLbls>
        <c:gapWidth val="219"/>
        <c:overlap val="-27"/>
        <c:axId val="382433032"/>
        <c:axId val="382428440"/>
      </c:barChart>
      <c:catAx>
        <c:axId val="38243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28440"/>
        <c:crosses val="autoZero"/>
        <c:auto val="1"/>
        <c:lblAlgn val="ctr"/>
        <c:lblOffset val="100"/>
        <c:noMultiLvlLbl val="0"/>
      </c:catAx>
      <c:valAx>
        <c:axId val="38242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3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30C59-80AC-4B30-832D-A7ACA1701449}"/>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57F6A9FC-E6B4-4F6A-B1CF-FC95ED6218C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61609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5A802-1829-4661-B5D8-8979D44F7C7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FD91E70-E48C-429D-B270-7DD8B428D426}"/>
              </a:ext>
            </a:extLst>
          </p:cNvPr>
          <p:cNvGraphicFramePr>
            <a:graphicFrameLocks noGrp="1"/>
          </p:cNvGraphicFramePr>
          <p:nvPr>
            <p:ph type="tbl" sz="quarter" idx="13"/>
            <p:extLst>
              <p:ext uri="{D42A27DB-BD31-4B8C-83A1-F6EECF244321}">
                <p14:modId xmlns:p14="http://schemas.microsoft.com/office/powerpoint/2010/main" val="1552339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9971877"/>
                    </a:ext>
                  </a:extLst>
                </a:gridCol>
                <a:gridCol w="740664">
                  <a:extLst>
                    <a:ext uri="{9D8B030D-6E8A-4147-A177-3AD203B41FA5}">
                      <a16:colId xmlns:a16="http://schemas.microsoft.com/office/drawing/2014/main" val="1025209833"/>
                    </a:ext>
                  </a:extLst>
                </a:gridCol>
                <a:gridCol w="740664">
                  <a:extLst>
                    <a:ext uri="{9D8B030D-6E8A-4147-A177-3AD203B41FA5}">
                      <a16:colId xmlns:a16="http://schemas.microsoft.com/office/drawing/2014/main" val="1500212124"/>
                    </a:ext>
                  </a:extLst>
                </a:gridCol>
                <a:gridCol w="740664">
                  <a:extLst>
                    <a:ext uri="{9D8B030D-6E8A-4147-A177-3AD203B41FA5}">
                      <a16:colId xmlns:a16="http://schemas.microsoft.com/office/drawing/2014/main" val="1027348999"/>
                    </a:ext>
                  </a:extLst>
                </a:gridCol>
                <a:gridCol w="740664">
                  <a:extLst>
                    <a:ext uri="{9D8B030D-6E8A-4147-A177-3AD203B41FA5}">
                      <a16:colId xmlns:a16="http://schemas.microsoft.com/office/drawing/2014/main" val="614249616"/>
                    </a:ext>
                  </a:extLst>
                </a:gridCol>
                <a:gridCol w="740664">
                  <a:extLst>
                    <a:ext uri="{9D8B030D-6E8A-4147-A177-3AD203B41FA5}">
                      <a16:colId xmlns:a16="http://schemas.microsoft.com/office/drawing/2014/main" val="346951073"/>
                    </a:ext>
                  </a:extLst>
                </a:gridCol>
                <a:gridCol w="740664">
                  <a:extLst>
                    <a:ext uri="{9D8B030D-6E8A-4147-A177-3AD203B41FA5}">
                      <a16:colId xmlns:a16="http://schemas.microsoft.com/office/drawing/2014/main" val="2878740901"/>
                    </a:ext>
                  </a:extLst>
                </a:gridCol>
                <a:gridCol w="740664">
                  <a:extLst>
                    <a:ext uri="{9D8B030D-6E8A-4147-A177-3AD203B41FA5}">
                      <a16:colId xmlns:a16="http://schemas.microsoft.com/office/drawing/2014/main" val="1089944734"/>
                    </a:ext>
                  </a:extLst>
                </a:gridCol>
                <a:gridCol w="740664">
                  <a:extLst>
                    <a:ext uri="{9D8B030D-6E8A-4147-A177-3AD203B41FA5}">
                      <a16:colId xmlns:a16="http://schemas.microsoft.com/office/drawing/2014/main" val="1912656750"/>
                    </a:ext>
                  </a:extLst>
                </a:gridCol>
                <a:gridCol w="740664">
                  <a:extLst>
                    <a:ext uri="{9D8B030D-6E8A-4147-A177-3AD203B41FA5}">
                      <a16:colId xmlns:a16="http://schemas.microsoft.com/office/drawing/2014/main" val="4782033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8920735"/>
                  </a:ext>
                </a:extLst>
              </a:tr>
              <a:tr h="370840">
                <a:tc>
                  <a:txBody>
                    <a:bodyPr/>
                    <a:lstStyle/>
                    <a:p>
                      <a:r>
                        <a:rPr lang="en-US" sz="1000"/>
                        <a:t>María Eugenia Vidal</a:t>
                      </a:r>
                    </a:p>
                  </a:txBody>
                  <a:tcPr/>
                </a:tc>
                <a:tc>
                  <a:txBody>
                    <a:bodyPr/>
                    <a:lstStyle/>
                    <a:p>
                      <a:r>
                        <a:rPr lang="en-US" sz="1000"/>
                        <a:t>1628590</a:t>
                      </a:r>
                    </a:p>
                  </a:txBody>
                  <a:tcPr/>
                </a:tc>
                <a:tc>
                  <a:txBody>
                    <a:bodyPr/>
                    <a:lstStyle/>
                    <a:p>
                      <a:r>
                        <a:rPr lang="en-US" sz="1000"/>
                        <a:t>5251</a:t>
                      </a:r>
                    </a:p>
                  </a:txBody>
                  <a:tcPr/>
                </a:tc>
                <a:tc>
                  <a:txBody>
                    <a:bodyPr/>
                    <a:lstStyle/>
                    <a:p>
                      <a:r>
                        <a:rPr lang="en-US" sz="1000"/>
                        <a:t>40</a:t>
                      </a:r>
                    </a:p>
                  </a:txBody>
                  <a:tcPr/>
                </a:tc>
                <a:tc>
                  <a:txBody>
                    <a:bodyPr/>
                    <a:lstStyle/>
                    <a:p>
                      <a:r>
                        <a:rPr lang="en-US" sz="1000"/>
                        <a:t>142505</a:t>
                      </a:r>
                    </a:p>
                  </a:txBody>
                  <a:tcPr/>
                </a:tc>
                <a:tc>
                  <a:txBody>
                    <a:bodyPr/>
                    <a:lstStyle/>
                    <a:p>
                      <a:r>
                        <a:rPr lang="en-US" sz="1000"/>
                        <a:t>18678</a:t>
                      </a:r>
                    </a:p>
                  </a:txBody>
                  <a:tcPr/>
                </a:tc>
                <a:tc>
                  <a:txBody>
                    <a:bodyPr/>
                    <a:lstStyle/>
                    <a:p>
                      <a:r>
                        <a:rPr lang="en-US" sz="1000"/>
                        <a:t>24634</a:t>
                      </a:r>
                    </a:p>
                  </a:txBody>
                  <a:tcPr/>
                </a:tc>
                <a:tc>
                  <a:txBody>
                    <a:bodyPr/>
                    <a:lstStyle/>
                    <a:p>
                      <a:r>
                        <a:rPr lang="en-US" sz="1000"/>
                        <a:t>0</a:t>
                      </a:r>
                    </a:p>
                  </a:txBody>
                  <a:tcPr/>
                </a:tc>
                <a:tc>
                  <a:txBody>
                    <a:bodyPr/>
                    <a:lstStyle/>
                    <a:p>
                      <a:r>
                        <a:rPr lang="en-US" sz="1000"/>
                        <a:t>0.2857%</a:t>
                      </a:r>
                    </a:p>
                  </a:txBody>
                  <a:tcPr/>
                </a:tc>
                <a:tc>
                  <a:txBody>
                    <a:bodyPr/>
                    <a:lstStyle/>
                    <a:p>
                      <a:r>
                        <a:rPr lang="en-US" sz="1000"/>
                        <a:t>0.0%</a:t>
                      </a:r>
                    </a:p>
                  </a:txBody>
                  <a:tcPr/>
                </a:tc>
                <a:extLst>
                  <a:ext uri="{0D108BD9-81ED-4DB2-BD59-A6C34878D82A}">
                    <a16:rowId xmlns:a16="http://schemas.microsoft.com/office/drawing/2014/main" val="3462471941"/>
                  </a:ext>
                </a:extLst>
              </a:tr>
            </a:tbl>
          </a:graphicData>
        </a:graphic>
      </p:graphicFrame>
      <p:sp>
        <p:nvSpPr>
          <p:cNvPr id="4" name="Text Placeholder 3">
            <a:extLst>
              <a:ext uri="{FF2B5EF4-FFF2-40B4-BE49-F238E27FC236}">
                <a16:creationId xmlns:a16="http://schemas.microsoft.com/office/drawing/2014/main" id="{BC71A7A3-42FC-40DD-B08A-27BFEBCBDC0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76735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5968-53B8-44DD-91F1-A1CC5EF09F4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1CF8693-2722-4AB7-9BA3-FD30674C610B}"/>
              </a:ext>
            </a:extLst>
          </p:cNvPr>
          <p:cNvGraphicFramePr>
            <a:graphicFrameLocks noGrp="1"/>
          </p:cNvGraphicFramePr>
          <p:nvPr>
            <p:ph type="chart" sz="quarter" idx="13"/>
            <p:extLst>
              <p:ext uri="{D42A27DB-BD31-4B8C-83A1-F6EECF244321}">
                <p14:modId xmlns:p14="http://schemas.microsoft.com/office/powerpoint/2010/main" val="364569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AEBB0-BBFF-4DDF-AC04-985C4C7ECA9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AB6A533-4676-41E5-BB14-6DE4874051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201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F422B-D995-435F-8C3E-E087EF0937B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860BAE9-6A9D-4911-AD30-186498B6FD7D}"/>
              </a:ext>
            </a:extLst>
          </p:cNvPr>
          <p:cNvGraphicFramePr>
            <a:graphicFrameLocks noGrp="1"/>
          </p:cNvGraphicFramePr>
          <p:nvPr>
            <p:ph type="chart" sz="quarter" idx="13"/>
            <p:extLst>
              <p:ext uri="{D42A27DB-BD31-4B8C-83A1-F6EECF244321}">
                <p14:modId xmlns:p14="http://schemas.microsoft.com/office/powerpoint/2010/main" val="1805034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E9B88-42D6-4016-9A2C-687D44B4FBD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03AC357-B66E-41A2-9710-5355E060C0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676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1775A-D254-4145-838A-0D95224D274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4051F22-C43E-4E25-9827-06F04175EB1D}"/>
              </a:ext>
            </a:extLst>
          </p:cNvPr>
          <p:cNvGraphicFramePr>
            <a:graphicFrameLocks noGrp="1"/>
          </p:cNvGraphicFramePr>
          <p:nvPr>
            <p:ph type="chart" sz="quarter" idx="13"/>
            <p:extLst>
              <p:ext uri="{D42A27DB-BD31-4B8C-83A1-F6EECF244321}">
                <p14:modId xmlns:p14="http://schemas.microsoft.com/office/powerpoint/2010/main" val="2788043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28B0F2-485F-4F83-A007-763BB85DF9F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BAF9DC52-F4F1-4DD6-96B0-D2B99E1A9A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848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C8AA-70E5-491C-A217-014C531F7677}"/>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D2C51ACA-064F-4029-9477-F572DAA4F13C}"/>
              </a:ext>
            </a:extLst>
          </p:cNvPr>
          <p:cNvGraphicFramePr>
            <a:graphicFrameLocks noGrp="1"/>
          </p:cNvGraphicFramePr>
          <p:nvPr>
            <p:ph type="chart" sz="quarter" idx="13"/>
            <p:extLst>
              <p:ext uri="{D42A27DB-BD31-4B8C-83A1-F6EECF244321}">
                <p14:modId xmlns:p14="http://schemas.microsoft.com/office/powerpoint/2010/main" val="2794213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A24BD9-B41F-4EE5-8EBC-F87AAAB7980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6D9A2B8-9D29-4308-A1BB-85F48839CE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547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C8F99-9F10-4507-B60C-2B0027809904}"/>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502BC9F-45B1-49A9-8A23-5FD39285D10A}"/>
              </a:ext>
            </a:extLst>
          </p:cNvPr>
          <p:cNvGraphicFramePr>
            <a:graphicFrameLocks noGrp="1"/>
          </p:cNvGraphicFramePr>
          <p:nvPr>
            <p:ph type="chart" sz="quarter" idx="13"/>
            <p:extLst>
              <p:ext uri="{D42A27DB-BD31-4B8C-83A1-F6EECF244321}">
                <p14:modId xmlns:p14="http://schemas.microsoft.com/office/powerpoint/2010/main" val="1413922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6F1414-3D35-4AB7-8C4B-1B4C310EE07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E1B57EF-4AC1-4A99-95CB-1321AA71D2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30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CE147-E4ED-4BE6-9BAF-ACAF487F9538}"/>
              </a:ext>
            </a:extLst>
          </p:cNvPr>
          <p:cNvSpPr>
            <a:spLocks noGrp="1"/>
          </p:cNvSpPr>
          <p:nvPr>
            <p:ph type="title"/>
          </p:nvPr>
        </p:nvSpPr>
        <p:spPr/>
        <p:txBody>
          <a:bodyPr/>
          <a:lstStyle/>
          <a:p>
            <a:r>
              <a:rPr lang="en-US"/>
              <a:t>Facebook Fan Distribution Development</a:t>
            </a:r>
          </a:p>
        </p:txBody>
      </p:sp>
      <p:graphicFrame>
        <p:nvGraphicFramePr>
          <p:cNvPr id="6" name="Chart Placeholder 5">
            <a:extLst>
              <a:ext uri="{FF2B5EF4-FFF2-40B4-BE49-F238E27FC236}">
                <a16:creationId xmlns:a16="http://schemas.microsoft.com/office/drawing/2014/main" id="{DBE50FFB-9E62-49F0-A96A-9B990336F51D}"/>
              </a:ext>
            </a:extLst>
          </p:cNvPr>
          <p:cNvGraphicFramePr>
            <a:graphicFrameLocks noGrp="1"/>
          </p:cNvGraphicFramePr>
          <p:nvPr>
            <p:ph type="chart" sz="quarter" idx="13"/>
            <p:extLst>
              <p:ext uri="{D42A27DB-BD31-4B8C-83A1-F6EECF244321}">
                <p14:modId xmlns:p14="http://schemas.microsoft.com/office/powerpoint/2010/main" val="2319944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EBEDC-19AA-478B-9982-37220F82775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47ABDBB-C775-4E14-A787-F70B91F18A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042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AB03-D6EC-4E47-B6BC-FF56F9EF782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B0D5C85-09E1-476E-AC50-1E11E1C428FB}"/>
              </a:ext>
            </a:extLst>
          </p:cNvPr>
          <p:cNvGraphicFramePr>
            <a:graphicFrameLocks noGrp="1"/>
          </p:cNvGraphicFramePr>
          <p:nvPr>
            <p:ph type="chart" sz="quarter" idx="13"/>
            <p:extLst>
              <p:ext uri="{D42A27DB-BD31-4B8C-83A1-F6EECF244321}">
                <p14:modId xmlns:p14="http://schemas.microsoft.com/office/powerpoint/2010/main" val="3802244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F48593-7953-46B4-ADE2-29FDAE10C4E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5BB5B272-36AB-46CC-BF1A-8374FBFF6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8837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28BB-A2A3-4C8E-B4D4-BB5F48DED89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E9DE186A-A3AB-44C5-A484-CB8EDF4DB513}"/>
              </a:ext>
            </a:extLst>
          </p:cNvPr>
          <p:cNvGraphicFramePr>
            <a:graphicFrameLocks noGrp="1"/>
          </p:cNvGraphicFramePr>
          <p:nvPr>
            <p:ph type="chart" sz="quarter" idx="13"/>
            <p:extLst>
              <p:ext uri="{D42A27DB-BD31-4B8C-83A1-F6EECF244321}">
                <p14:modId xmlns:p14="http://schemas.microsoft.com/office/powerpoint/2010/main" val="3572542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672E69-D5C2-4BAE-84F6-50C0D2055B0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5C77AC1-3F1D-4307-9302-9999226C64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129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37B8D-F05C-44B2-9E8A-09270E8BA754}"/>
              </a:ext>
            </a:extLst>
          </p:cNvPr>
          <p:cNvSpPr>
            <a:spLocks noGrp="1"/>
          </p:cNvSpPr>
          <p:nvPr>
            <p:ph type="title"/>
          </p:nvPr>
        </p:nvSpPr>
        <p:spPr/>
        <p:txBody>
          <a:bodyPr/>
          <a:lstStyle/>
          <a:p>
            <a:r>
              <a:rPr lang="en-US"/>
              <a:t>Facebook Own Posts with Reactions Table - 1 of 12</a:t>
            </a:r>
          </a:p>
        </p:txBody>
      </p:sp>
      <p:graphicFrame>
        <p:nvGraphicFramePr>
          <p:cNvPr id="5" name="Table Placeholder 4">
            <a:extLst>
              <a:ext uri="{FF2B5EF4-FFF2-40B4-BE49-F238E27FC236}">
                <a16:creationId xmlns:a16="http://schemas.microsoft.com/office/drawing/2014/main" id="{9A758872-7247-47A7-AF70-D5CC47034024}"/>
              </a:ext>
            </a:extLst>
          </p:cNvPr>
          <p:cNvGraphicFramePr>
            <a:graphicFrameLocks noGrp="1"/>
          </p:cNvGraphicFramePr>
          <p:nvPr>
            <p:ph type="tbl" sz="quarter" idx="13"/>
            <p:extLst>
              <p:ext uri="{D42A27DB-BD31-4B8C-83A1-F6EECF244321}">
                <p14:modId xmlns:p14="http://schemas.microsoft.com/office/powerpoint/2010/main" val="445810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6077417"/>
                    </a:ext>
                  </a:extLst>
                </a:gridCol>
                <a:gridCol w="822960">
                  <a:extLst>
                    <a:ext uri="{9D8B030D-6E8A-4147-A177-3AD203B41FA5}">
                      <a16:colId xmlns:a16="http://schemas.microsoft.com/office/drawing/2014/main" val="2141819300"/>
                    </a:ext>
                  </a:extLst>
                </a:gridCol>
                <a:gridCol w="822960">
                  <a:extLst>
                    <a:ext uri="{9D8B030D-6E8A-4147-A177-3AD203B41FA5}">
                      <a16:colId xmlns:a16="http://schemas.microsoft.com/office/drawing/2014/main" val="976736171"/>
                    </a:ext>
                  </a:extLst>
                </a:gridCol>
                <a:gridCol w="822960">
                  <a:extLst>
                    <a:ext uri="{9D8B030D-6E8A-4147-A177-3AD203B41FA5}">
                      <a16:colId xmlns:a16="http://schemas.microsoft.com/office/drawing/2014/main" val="2621557551"/>
                    </a:ext>
                  </a:extLst>
                </a:gridCol>
                <a:gridCol w="822960">
                  <a:extLst>
                    <a:ext uri="{9D8B030D-6E8A-4147-A177-3AD203B41FA5}">
                      <a16:colId xmlns:a16="http://schemas.microsoft.com/office/drawing/2014/main" val="3327108396"/>
                    </a:ext>
                  </a:extLst>
                </a:gridCol>
                <a:gridCol w="822960">
                  <a:extLst>
                    <a:ext uri="{9D8B030D-6E8A-4147-A177-3AD203B41FA5}">
                      <a16:colId xmlns:a16="http://schemas.microsoft.com/office/drawing/2014/main" val="2111799855"/>
                    </a:ext>
                  </a:extLst>
                </a:gridCol>
                <a:gridCol w="822960">
                  <a:extLst>
                    <a:ext uri="{9D8B030D-6E8A-4147-A177-3AD203B41FA5}">
                      <a16:colId xmlns:a16="http://schemas.microsoft.com/office/drawing/2014/main" val="3274953873"/>
                    </a:ext>
                  </a:extLst>
                </a:gridCol>
                <a:gridCol w="822960">
                  <a:extLst>
                    <a:ext uri="{9D8B030D-6E8A-4147-A177-3AD203B41FA5}">
                      <a16:colId xmlns:a16="http://schemas.microsoft.com/office/drawing/2014/main" val="3358192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4844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- 2018-01-10 13:52:39</a:t>
                      </a:r>
                      <a:r>
                        <a:rPr kumimoji="0" lang="es-ES" sz="1000" b="0" i="0" u="none" strike="noStrike" kern="1200" cap="none" spc="0" normalizeH="0" baseline="0" noProof="0">
                          <a:ln>
                            <a:noFill/>
                          </a:ln>
                          <a:solidFill>
                            <a:prstClr val="black"/>
                          </a:solidFill>
                          <a:effectLst/>
                          <a:uLnTx/>
                          <a:uFillTx/>
                          <a:latin typeface="+mn-lt"/>
                          <a:ea typeface="+mn-ea"/>
                          <a:cs typeface="+mn-cs"/>
                        </a:rPr>
                        <a:t>
EN VIVO: ANUNCIO DE MEDIDAS CONTRA EL JUEGO Y LA LUDOPATIA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1394683155"/>
                  </a:ext>
                </a:extLst>
              </a:tr>
            </a:tbl>
          </a:graphicData>
        </a:graphic>
      </p:graphicFrame>
      <p:sp>
        <p:nvSpPr>
          <p:cNvPr id="4" name="Text Placeholder 3">
            <a:extLst>
              <a:ext uri="{FF2B5EF4-FFF2-40B4-BE49-F238E27FC236}">
                <a16:creationId xmlns:a16="http://schemas.microsoft.com/office/drawing/2014/main" id="{A7F01C88-D74C-4D06-91B6-862464FD1A4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79032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896F-BF8B-4AAF-9A66-7973BE2082D6}"/>
              </a:ext>
            </a:extLst>
          </p:cNvPr>
          <p:cNvSpPr>
            <a:spLocks noGrp="1"/>
          </p:cNvSpPr>
          <p:nvPr>
            <p:ph type="title"/>
          </p:nvPr>
        </p:nvSpPr>
        <p:spPr/>
        <p:txBody>
          <a:bodyPr/>
          <a:lstStyle/>
          <a:p>
            <a:r>
              <a:rPr lang="en-US"/>
              <a:t>Facebook Own Posts with Reactions Table - 2 of 12</a:t>
            </a:r>
          </a:p>
        </p:txBody>
      </p:sp>
      <p:graphicFrame>
        <p:nvGraphicFramePr>
          <p:cNvPr id="5" name="Table Placeholder 4">
            <a:extLst>
              <a:ext uri="{FF2B5EF4-FFF2-40B4-BE49-F238E27FC236}">
                <a16:creationId xmlns:a16="http://schemas.microsoft.com/office/drawing/2014/main" id="{1799B4F0-29D1-4C96-AC11-C606C12BE25F}"/>
              </a:ext>
            </a:extLst>
          </p:cNvPr>
          <p:cNvGraphicFramePr>
            <a:graphicFrameLocks noGrp="1"/>
          </p:cNvGraphicFramePr>
          <p:nvPr>
            <p:ph type="tbl" sz="quarter" idx="13"/>
            <p:extLst>
              <p:ext uri="{D42A27DB-BD31-4B8C-83A1-F6EECF244321}">
                <p14:modId xmlns:p14="http://schemas.microsoft.com/office/powerpoint/2010/main" val="268401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1251504"/>
                    </a:ext>
                  </a:extLst>
                </a:gridCol>
                <a:gridCol w="822960">
                  <a:extLst>
                    <a:ext uri="{9D8B030D-6E8A-4147-A177-3AD203B41FA5}">
                      <a16:colId xmlns:a16="http://schemas.microsoft.com/office/drawing/2014/main" val="2610186235"/>
                    </a:ext>
                  </a:extLst>
                </a:gridCol>
                <a:gridCol w="822960">
                  <a:extLst>
                    <a:ext uri="{9D8B030D-6E8A-4147-A177-3AD203B41FA5}">
                      <a16:colId xmlns:a16="http://schemas.microsoft.com/office/drawing/2014/main" val="945285334"/>
                    </a:ext>
                  </a:extLst>
                </a:gridCol>
                <a:gridCol w="822960">
                  <a:extLst>
                    <a:ext uri="{9D8B030D-6E8A-4147-A177-3AD203B41FA5}">
                      <a16:colId xmlns:a16="http://schemas.microsoft.com/office/drawing/2014/main" val="4033426274"/>
                    </a:ext>
                  </a:extLst>
                </a:gridCol>
                <a:gridCol w="822960">
                  <a:extLst>
                    <a:ext uri="{9D8B030D-6E8A-4147-A177-3AD203B41FA5}">
                      <a16:colId xmlns:a16="http://schemas.microsoft.com/office/drawing/2014/main" val="809055877"/>
                    </a:ext>
                  </a:extLst>
                </a:gridCol>
                <a:gridCol w="822960">
                  <a:extLst>
                    <a:ext uri="{9D8B030D-6E8A-4147-A177-3AD203B41FA5}">
                      <a16:colId xmlns:a16="http://schemas.microsoft.com/office/drawing/2014/main" val="3950201889"/>
                    </a:ext>
                  </a:extLst>
                </a:gridCol>
                <a:gridCol w="822960">
                  <a:extLst>
                    <a:ext uri="{9D8B030D-6E8A-4147-A177-3AD203B41FA5}">
                      <a16:colId xmlns:a16="http://schemas.microsoft.com/office/drawing/2014/main" val="2846210699"/>
                    </a:ext>
                  </a:extLst>
                </a:gridCol>
                <a:gridCol w="822960">
                  <a:extLst>
                    <a:ext uri="{9D8B030D-6E8A-4147-A177-3AD203B41FA5}">
                      <a16:colId xmlns:a16="http://schemas.microsoft.com/office/drawing/2014/main" val="220188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37379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- 2018-01-01 01:07:59</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BONAERENSES
En este fin de año solo quiero decirles a todos los bonaerenses ¡GRACIAS enormes! 
Gracias por volver a creer, por no darse por vencidos, por acompañarnos en las peleas más difíciles, por recuperar y defender la esperanza ¡y por no haber aflojado nunca!
Sé que el camino no ha sido fácil y que tenemos mucho por mejorar. 
Diciéndonos la verdad, prometiendo solo lo que podemos cumplir, estando en los momentos difíciles y mostrando cada día que hay algo que está un poco mejor. Poniéndole el cuerpo y el corazón vamos a seguir construyendo la confianza que necesitamos; una ruta terminada, una obra hidráulica que empezó, la guardia de un hospital reparada, la ambulancia que llega, el chaleco de los policías, el asfalto de una cuadra que se esperó durante años, funcionarios que explican cómo y de qué viven, el fin de los privilegios, detenidos en las cárceles aprendiendo un oficio o terminando la escuela, una oficina pública que se abre en un barrio pobre, 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1109493035"/>
                  </a:ext>
                </a:extLst>
              </a:tr>
            </a:tbl>
          </a:graphicData>
        </a:graphic>
      </p:graphicFrame>
      <p:sp>
        <p:nvSpPr>
          <p:cNvPr id="4" name="Text Placeholder 3">
            <a:extLst>
              <a:ext uri="{FF2B5EF4-FFF2-40B4-BE49-F238E27FC236}">
                <a16:creationId xmlns:a16="http://schemas.microsoft.com/office/drawing/2014/main" id="{60C7F951-5A4F-4D67-8313-7837FF65674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90580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FF97-0BEC-4CD8-B83C-2C99A6491C8B}"/>
              </a:ext>
            </a:extLst>
          </p:cNvPr>
          <p:cNvSpPr>
            <a:spLocks noGrp="1"/>
          </p:cNvSpPr>
          <p:nvPr>
            <p:ph type="title"/>
          </p:nvPr>
        </p:nvSpPr>
        <p:spPr/>
        <p:txBody>
          <a:bodyPr/>
          <a:lstStyle/>
          <a:p>
            <a:r>
              <a:rPr lang="en-US"/>
              <a:t>Facebook Own Posts with Reactions Table - 3 of 12</a:t>
            </a:r>
          </a:p>
        </p:txBody>
      </p:sp>
      <p:graphicFrame>
        <p:nvGraphicFramePr>
          <p:cNvPr id="5" name="Table Placeholder 4">
            <a:extLst>
              <a:ext uri="{FF2B5EF4-FFF2-40B4-BE49-F238E27FC236}">
                <a16:creationId xmlns:a16="http://schemas.microsoft.com/office/drawing/2014/main" id="{79323325-E9BF-4F01-A4AA-852BEEBF455F}"/>
              </a:ext>
            </a:extLst>
          </p:cNvPr>
          <p:cNvGraphicFramePr>
            <a:graphicFrameLocks noGrp="1"/>
          </p:cNvGraphicFramePr>
          <p:nvPr>
            <p:ph type="tbl" sz="quarter" idx="13"/>
            <p:extLst>
              <p:ext uri="{D42A27DB-BD31-4B8C-83A1-F6EECF244321}">
                <p14:modId xmlns:p14="http://schemas.microsoft.com/office/powerpoint/2010/main" val="1951998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0921911"/>
                    </a:ext>
                  </a:extLst>
                </a:gridCol>
                <a:gridCol w="822960">
                  <a:extLst>
                    <a:ext uri="{9D8B030D-6E8A-4147-A177-3AD203B41FA5}">
                      <a16:colId xmlns:a16="http://schemas.microsoft.com/office/drawing/2014/main" val="1155245354"/>
                    </a:ext>
                  </a:extLst>
                </a:gridCol>
                <a:gridCol w="822960">
                  <a:extLst>
                    <a:ext uri="{9D8B030D-6E8A-4147-A177-3AD203B41FA5}">
                      <a16:colId xmlns:a16="http://schemas.microsoft.com/office/drawing/2014/main" val="2122741517"/>
                    </a:ext>
                  </a:extLst>
                </a:gridCol>
                <a:gridCol w="822960">
                  <a:extLst>
                    <a:ext uri="{9D8B030D-6E8A-4147-A177-3AD203B41FA5}">
                      <a16:colId xmlns:a16="http://schemas.microsoft.com/office/drawing/2014/main" val="3960223480"/>
                    </a:ext>
                  </a:extLst>
                </a:gridCol>
                <a:gridCol w="822960">
                  <a:extLst>
                    <a:ext uri="{9D8B030D-6E8A-4147-A177-3AD203B41FA5}">
                      <a16:colId xmlns:a16="http://schemas.microsoft.com/office/drawing/2014/main" val="985979059"/>
                    </a:ext>
                  </a:extLst>
                </a:gridCol>
                <a:gridCol w="822960">
                  <a:extLst>
                    <a:ext uri="{9D8B030D-6E8A-4147-A177-3AD203B41FA5}">
                      <a16:colId xmlns:a16="http://schemas.microsoft.com/office/drawing/2014/main" val="463124423"/>
                    </a:ext>
                  </a:extLst>
                </a:gridCol>
                <a:gridCol w="822960">
                  <a:extLst>
                    <a:ext uri="{9D8B030D-6E8A-4147-A177-3AD203B41FA5}">
                      <a16:colId xmlns:a16="http://schemas.microsoft.com/office/drawing/2014/main" val="1881394984"/>
                    </a:ext>
                  </a:extLst>
                </a:gridCol>
                <a:gridCol w="822960">
                  <a:extLst>
                    <a:ext uri="{9D8B030D-6E8A-4147-A177-3AD203B41FA5}">
                      <a16:colId xmlns:a16="http://schemas.microsoft.com/office/drawing/2014/main" val="3190115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3993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- 2018-01-09 23:51:49</a:t>
                      </a:r>
                      <a:r>
                        <a:rPr kumimoji="0" lang="es-ES" sz="1000" b="0" i="0" u="none" strike="noStrike" kern="1200" cap="none" spc="0" normalizeH="0" baseline="0" noProof="0">
                          <a:ln>
                            <a:noFill/>
                          </a:ln>
                          <a:solidFill>
                            <a:prstClr val="black"/>
                          </a:solidFill>
                          <a:effectLst/>
                          <a:uLnTx/>
                          <a:uFillTx/>
                          <a:latin typeface="+mn-lt"/>
                          <a:ea typeface="+mn-ea"/>
                          <a:cs typeface="+mn-cs"/>
                        </a:rPr>
                        <a:t>
INAUGURAMOS LA GUARDIA DEL HOSPITAL INTERZONAL VICENTE LÓPEZ Y PLANES DE GENERAL RODRIGUEZ
Con el Plan de Guardias estamos arreglando y mejorando las guardias de distintos hospitales de la Provincia. Ya terminamos 31 y vamos a seguir trabajando para que los vecinos reciban una mejor atención.
Hoy recorrí la obra terminada en el Hospital Vicente López y Planes de General Rodríguez y el equipo médico me contó cómo cambió su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56523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- 2018-01-08 20:28:12</a:t>
                      </a:r>
                      <a:r>
                        <a:rPr kumimoji="0" lang="es-ES" sz="1000" b="0" i="0" u="none" strike="noStrike" kern="1200" cap="none" spc="0" normalizeH="0" baseline="0" noProof="0">
                          <a:ln>
                            <a:noFill/>
                          </a:ln>
                          <a:solidFill>
                            <a:prstClr val="black"/>
                          </a:solidFill>
                          <a:effectLst/>
                          <a:uLnTx/>
                          <a:uFillTx/>
                          <a:latin typeface="+mn-lt"/>
                          <a:ea typeface="+mn-ea"/>
                          <a:cs typeface="+mn-cs"/>
                        </a:rPr>
                        <a:t>
Hoy conocí a Jorge y a Viviana, unos fabricantes de muebles infantiles que el año pasado fueron elegidos como mejores emprendedores por la Municipalidad de La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29659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- 2018-01-15 01:44:36</a:t>
                      </a:r>
                      <a:r>
                        <a:rPr kumimoji="0" lang="es-ES" sz="1000" b="0" i="0" u="none" strike="noStrike" kern="1200" cap="none" spc="0" normalizeH="0" baseline="0" noProof="0">
                          <a:ln>
                            <a:noFill/>
                          </a:ln>
                          <a:solidFill>
                            <a:prstClr val="black"/>
                          </a:solidFill>
                          <a:effectLst/>
                          <a:uLnTx/>
                          <a:uFillTx/>
                          <a:latin typeface="+mn-lt"/>
                          <a:ea typeface="+mn-ea"/>
                          <a:cs typeface="+mn-cs"/>
                        </a:rPr>
                        <a:t>
Mirá todo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993431983"/>
                  </a:ext>
                </a:extLst>
              </a:tr>
            </a:tbl>
          </a:graphicData>
        </a:graphic>
      </p:graphicFrame>
      <p:sp>
        <p:nvSpPr>
          <p:cNvPr id="4" name="Text Placeholder 3">
            <a:extLst>
              <a:ext uri="{FF2B5EF4-FFF2-40B4-BE49-F238E27FC236}">
                <a16:creationId xmlns:a16="http://schemas.microsoft.com/office/drawing/2014/main" id="{C7C7D822-5B0D-4F44-916E-75FF6229F48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159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91AEE-8DF4-44F2-ADE0-67B87D272F1A}"/>
              </a:ext>
            </a:extLst>
          </p:cNvPr>
          <p:cNvSpPr>
            <a:spLocks noGrp="1"/>
          </p:cNvSpPr>
          <p:nvPr>
            <p:ph type="title"/>
          </p:nvPr>
        </p:nvSpPr>
        <p:spPr/>
        <p:txBody>
          <a:bodyPr/>
          <a:lstStyle/>
          <a:p>
            <a:r>
              <a:rPr lang="en-US"/>
              <a:t>Facebook Own Posts with Reactions Table - 4 of 12</a:t>
            </a:r>
          </a:p>
        </p:txBody>
      </p:sp>
      <p:graphicFrame>
        <p:nvGraphicFramePr>
          <p:cNvPr id="5" name="Table Placeholder 4">
            <a:extLst>
              <a:ext uri="{FF2B5EF4-FFF2-40B4-BE49-F238E27FC236}">
                <a16:creationId xmlns:a16="http://schemas.microsoft.com/office/drawing/2014/main" id="{E8EC3046-9368-4D19-888B-EFFC733A3421}"/>
              </a:ext>
            </a:extLst>
          </p:cNvPr>
          <p:cNvGraphicFramePr>
            <a:graphicFrameLocks noGrp="1"/>
          </p:cNvGraphicFramePr>
          <p:nvPr>
            <p:ph type="tbl" sz="quarter" idx="13"/>
            <p:extLst>
              <p:ext uri="{D42A27DB-BD31-4B8C-83A1-F6EECF244321}">
                <p14:modId xmlns:p14="http://schemas.microsoft.com/office/powerpoint/2010/main" val="1559904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9543669"/>
                    </a:ext>
                  </a:extLst>
                </a:gridCol>
                <a:gridCol w="822960">
                  <a:extLst>
                    <a:ext uri="{9D8B030D-6E8A-4147-A177-3AD203B41FA5}">
                      <a16:colId xmlns:a16="http://schemas.microsoft.com/office/drawing/2014/main" val="4153939082"/>
                    </a:ext>
                  </a:extLst>
                </a:gridCol>
                <a:gridCol w="822960">
                  <a:extLst>
                    <a:ext uri="{9D8B030D-6E8A-4147-A177-3AD203B41FA5}">
                      <a16:colId xmlns:a16="http://schemas.microsoft.com/office/drawing/2014/main" val="1058778785"/>
                    </a:ext>
                  </a:extLst>
                </a:gridCol>
                <a:gridCol w="822960">
                  <a:extLst>
                    <a:ext uri="{9D8B030D-6E8A-4147-A177-3AD203B41FA5}">
                      <a16:colId xmlns:a16="http://schemas.microsoft.com/office/drawing/2014/main" val="1386958238"/>
                    </a:ext>
                  </a:extLst>
                </a:gridCol>
                <a:gridCol w="822960">
                  <a:extLst>
                    <a:ext uri="{9D8B030D-6E8A-4147-A177-3AD203B41FA5}">
                      <a16:colId xmlns:a16="http://schemas.microsoft.com/office/drawing/2014/main" val="727965120"/>
                    </a:ext>
                  </a:extLst>
                </a:gridCol>
                <a:gridCol w="822960">
                  <a:extLst>
                    <a:ext uri="{9D8B030D-6E8A-4147-A177-3AD203B41FA5}">
                      <a16:colId xmlns:a16="http://schemas.microsoft.com/office/drawing/2014/main" val="1912984560"/>
                    </a:ext>
                  </a:extLst>
                </a:gridCol>
                <a:gridCol w="822960">
                  <a:extLst>
                    <a:ext uri="{9D8B030D-6E8A-4147-A177-3AD203B41FA5}">
                      <a16:colId xmlns:a16="http://schemas.microsoft.com/office/drawing/2014/main" val="2473374001"/>
                    </a:ext>
                  </a:extLst>
                </a:gridCol>
                <a:gridCol w="822960">
                  <a:extLst>
                    <a:ext uri="{9D8B030D-6E8A-4147-A177-3AD203B41FA5}">
                      <a16:colId xmlns:a16="http://schemas.microsoft.com/office/drawing/2014/main" val="181418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9959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- 2018-01-05 21:25:43</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FÁBRICA DE HELADOS LUCCIANO'S
Nació como un hobby, la idea era crear helados artesanales de calidad y fue creciendo. Ahora la empresa abre una nueva planta en Mar del Plata y proyecta la apertura de nuevas sucursales que van a permitir la incorporación de nuevos empleados.
Actualmente tienen más de 12.000 solicitudes de franquicia en Argentina y otros 45 países.
Hoy fui a visitarlos y pude ver cómo trabajan y cómo hacen los helados y las paletas.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09756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- 2018-01-15 21:07:51</a:t>
                      </a:r>
                      <a:r>
                        <a:rPr kumimoji="0" lang="es-ES" sz="1000" b="0" i="0" u="none" strike="noStrike" kern="1200" cap="none" spc="0" normalizeH="0" baseline="0" noProof="0">
                          <a:ln>
                            <a:noFill/>
                          </a:ln>
                          <a:solidFill>
                            <a:prstClr val="black"/>
                          </a:solidFill>
                          <a:effectLst/>
                          <a:uLnTx/>
                          <a:uFillTx/>
                          <a:latin typeface="+mn-lt"/>
                          <a:ea typeface="+mn-ea"/>
                          <a:cs typeface="+mn-cs"/>
                        </a:rPr>
                        <a:t>
CONOCÍ A JORGE Y ME MOSTRÓ LOS MUEBLES INFANTILES QUE FABRICA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461653263"/>
                  </a:ext>
                </a:extLst>
              </a:tr>
            </a:tbl>
          </a:graphicData>
        </a:graphic>
      </p:graphicFrame>
      <p:sp>
        <p:nvSpPr>
          <p:cNvPr id="4" name="Text Placeholder 3">
            <a:extLst>
              <a:ext uri="{FF2B5EF4-FFF2-40B4-BE49-F238E27FC236}">
                <a16:creationId xmlns:a16="http://schemas.microsoft.com/office/drawing/2014/main" id="{DD871563-0B38-42DA-8540-8B43EF03FC1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89353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9452B-1E9D-433F-9B84-BCF8F1ED318A}"/>
              </a:ext>
            </a:extLst>
          </p:cNvPr>
          <p:cNvSpPr>
            <a:spLocks noGrp="1"/>
          </p:cNvSpPr>
          <p:nvPr>
            <p:ph type="title"/>
          </p:nvPr>
        </p:nvSpPr>
        <p:spPr/>
        <p:txBody>
          <a:bodyPr/>
          <a:lstStyle/>
          <a:p>
            <a:r>
              <a:rPr lang="en-US"/>
              <a:t>Facebook Own Posts with Reactions Table - 5 of 12</a:t>
            </a:r>
          </a:p>
        </p:txBody>
      </p:sp>
      <p:graphicFrame>
        <p:nvGraphicFramePr>
          <p:cNvPr id="5" name="Table Placeholder 4">
            <a:extLst>
              <a:ext uri="{FF2B5EF4-FFF2-40B4-BE49-F238E27FC236}">
                <a16:creationId xmlns:a16="http://schemas.microsoft.com/office/drawing/2014/main" id="{E20CDBFA-6F5A-4001-9A56-6C817C442B67}"/>
              </a:ext>
            </a:extLst>
          </p:cNvPr>
          <p:cNvGraphicFramePr>
            <a:graphicFrameLocks noGrp="1"/>
          </p:cNvGraphicFramePr>
          <p:nvPr>
            <p:ph type="tbl" sz="quarter" idx="13"/>
            <p:extLst>
              <p:ext uri="{D42A27DB-BD31-4B8C-83A1-F6EECF244321}">
                <p14:modId xmlns:p14="http://schemas.microsoft.com/office/powerpoint/2010/main" val="407361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6933029"/>
                    </a:ext>
                  </a:extLst>
                </a:gridCol>
                <a:gridCol w="822960">
                  <a:extLst>
                    <a:ext uri="{9D8B030D-6E8A-4147-A177-3AD203B41FA5}">
                      <a16:colId xmlns:a16="http://schemas.microsoft.com/office/drawing/2014/main" val="1900804214"/>
                    </a:ext>
                  </a:extLst>
                </a:gridCol>
                <a:gridCol w="822960">
                  <a:extLst>
                    <a:ext uri="{9D8B030D-6E8A-4147-A177-3AD203B41FA5}">
                      <a16:colId xmlns:a16="http://schemas.microsoft.com/office/drawing/2014/main" val="3661854471"/>
                    </a:ext>
                  </a:extLst>
                </a:gridCol>
                <a:gridCol w="822960">
                  <a:extLst>
                    <a:ext uri="{9D8B030D-6E8A-4147-A177-3AD203B41FA5}">
                      <a16:colId xmlns:a16="http://schemas.microsoft.com/office/drawing/2014/main" val="512527214"/>
                    </a:ext>
                  </a:extLst>
                </a:gridCol>
                <a:gridCol w="822960">
                  <a:extLst>
                    <a:ext uri="{9D8B030D-6E8A-4147-A177-3AD203B41FA5}">
                      <a16:colId xmlns:a16="http://schemas.microsoft.com/office/drawing/2014/main" val="1167057900"/>
                    </a:ext>
                  </a:extLst>
                </a:gridCol>
                <a:gridCol w="822960">
                  <a:extLst>
                    <a:ext uri="{9D8B030D-6E8A-4147-A177-3AD203B41FA5}">
                      <a16:colId xmlns:a16="http://schemas.microsoft.com/office/drawing/2014/main" val="2235332238"/>
                    </a:ext>
                  </a:extLst>
                </a:gridCol>
                <a:gridCol w="822960">
                  <a:extLst>
                    <a:ext uri="{9D8B030D-6E8A-4147-A177-3AD203B41FA5}">
                      <a16:colId xmlns:a16="http://schemas.microsoft.com/office/drawing/2014/main" val="3333050781"/>
                    </a:ext>
                  </a:extLst>
                </a:gridCol>
                <a:gridCol w="822960">
                  <a:extLst>
                    <a:ext uri="{9D8B030D-6E8A-4147-A177-3AD203B41FA5}">
                      <a16:colId xmlns:a16="http://schemas.microsoft.com/office/drawing/2014/main" val="2425425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2048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- 2018-01-19 13:49:54</a:t>
                      </a:r>
                      <a:r>
                        <a:rPr kumimoji="0" lang="es-ES" sz="1000" b="0" i="0" u="none" strike="noStrike" kern="1200" cap="none" spc="0" normalizeH="0" baseline="0" noProof="0">
                          <a:ln>
                            <a:noFill/>
                          </a:ln>
                          <a:solidFill>
                            <a:prstClr val="black"/>
                          </a:solidFill>
                          <a:effectLst/>
                          <a:uLnTx/>
                          <a:uFillTx/>
                          <a:latin typeface="+mn-lt"/>
                          <a:ea typeface="+mn-ea"/>
                          <a:cs typeface="+mn-cs"/>
                        </a:rPr>
                        <a:t>
LAS PLAYAS GRATUITAS DE LA PROVINCIA TE ESTÁN ESPERANDO
Todas las mañanas, los trabajadores de los balnearios #MarDelPlataTeHaceFeliz preparan las sombrillas para los vecinos y turistas que se acercan a las playas Museo Mar y Constitución. Ahí pueden pasar el día en familia disfrutando de las mismas actividades y comodidades que tiene un balneario privado pero gratis.
Conocé más en: https://www.gba.gob.ar/es/mardelplatatehacefeliz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999192484"/>
                  </a:ext>
                </a:extLst>
              </a:tr>
            </a:tbl>
          </a:graphicData>
        </a:graphic>
      </p:graphicFrame>
      <p:sp>
        <p:nvSpPr>
          <p:cNvPr id="4" name="Text Placeholder 3">
            <a:extLst>
              <a:ext uri="{FF2B5EF4-FFF2-40B4-BE49-F238E27FC236}">
                <a16:creationId xmlns:a16="http://schemas.microsoft.com/office/drawing/2014/main" id="{644E86EE-C230-4A06-ADE3-923D62807D4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34316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97BE-7529-4D46-B060-6205594839F9}"/>
              </a:ext>
            </a:extLst>
          </p:cNvPr>
          <p:cNvSpPr>
            <a:spLocks noGrp="1"/>
          </p:cNvSpPr>
          <p:nvPr>
            <p:ph type="title"/>
          </p:nvPr>
        </p:nvSpPr>
        <p:spPr/>
        <p:txBody>
          <a:bodyPr/>
          <a:lstStyle/>
          <a:p>
            <a:r>
              <a:rPr lang="en-US"/>
              <a:t>Facebook Own Posts with Reactions Table - 6 of 12</a:t>
            </a:r>
          </a:p>
        </p:txBody>
      </p:sp>
      <p:graphicFrame>
        <p:nvGraphicFramePr>
          <p:cNvPr id="5" name="Table Placeholder 4">
            <a:extLst>
              <a:ext uri="{FF2B5EF4-FFF2-40B4-BE49-F238E27FC236}">
                <a16:creationId xmlns:a16="http://schemas.microsoft.com/office/drawing/2014/main" id="{F762B930-7039-4A25-8896-98F8774AB706}"/>
              </a:ext>
            </a:extLst>
          </p:cNvPr>
          <p:cNvGraphicFramePr>
            <a:graphicFrameLocks noGrp="1"/>
          </p:cNvGraphicFramePr>
          <p:nvPr>
            <p:ph type="tbl" sz="quarter" idx="13"/>
            <p:extLst>
              <p:ext uri="{D42A27DB-BD31-4B8C-83A1-F6EECF244321}">
                <p14:modId xmlns:p14="http://schemas.microsoft.com/office/powerpoint/2010/main" val="329872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0359345"/>
                    </a:ext>
                  </a:extLst>
                </a:gridCol>
                <a:gridCol w="822960">
                  <a:extLst>
                    <a:ext uri="{9D8B030D-6E8A-4147-A177-3AD203B41FA5}">
                      <a16:colId xmlns:a16="http://schemas.microsoft.com/office/drawing/2014/main" val="2238296126"/>
                    </a:ext>
                  </a:extLst>
                </a:gridCol>
                <a:gridCol w="822960">
                  <a:extLst>
                    <a:ext uri="{9D8B030D-6E8A-4147-A177-3AD203B41FA5}">
                      <a16:colId xmlns:a16="http://schemas.microsoft.com/office/drawing/2014/main" val="1249869534"/>
                    </a:ext>
                  </a:extLst>
                </a:gridCol>
                <a:gridCol w="822960">
                  <a:extLst>
                    <a:ext uri="{9D8B030D-6E8A-4147-A177-3AD203B41FA5}">
                      <a16:colId xmlns:a16="http://schemas.microsoft.com/office/drawing/2014/main" val="3368111128"/>
                    </a:ext>
                  </a:extLst>
                </a:gridCol>
                <a:gridCol w="822960">
                  <a:extLst>
                    <a:ext uri="{9D8B030D-6E8A-4147-A177-3AD203B41FA5}">
                      <a16:colId xmlns:a16="http://schemas.microsoft.com/office/drawing/2014/main" val="3007625171"/>
                    </a:ext>
                  </a:extLst>
                </a:gridCol>
                <a:gridCol w="822960">
                  <a:extLst>
                    <a:ext uri="{9D8B030D-6E8A-4147-A177-3AD203B41FA5}">
                      <a16:colId xmlns:a16="http://schemas.microsoft.com/office/drawing/2014/main" val="1991274696"/>
                    </a:ext>
                  </a:extLst>
                </a:gridCol>
                <a:gridCol w="822960">
                  <a:extLst>
                    <a:ext uri="{9D8B030D-6E8A-4147-A177-3AD203B41FA5}">
                      <a16:colId xmlns:a16="http://schemas.microsoft.com/office/drawing/2014/main" val="3774105615"/>
                    </a:ext>
                  </a:extLst>
                </a:gridCol>
                <a:gridCol w="822960">
                  <a:extLst>
                    <a:ext uri="{9D8B030D-6E8A-4147-A177-3AD203B41FA5}">
                      <a16:colId xmlns:a16="http://schemas.microsoft.com/office/drawing/2014/main" val="3654995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7795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- 2018-01-11 22:48:59</a:t>
                      </a:r>
                      <a:r>
                        <a:rPr kumimoji="0" lang="es-ES" sz="1000" b="0" i="0" u="none" strike="noStrike" kern="1200" cap="none" spc="0" normalizeH="0" baseline="0" noProof="0">
                          <a:ln>
                            <a:noFill/>
                          </a:ln>
                          <a:solidFill>
                            <a:prstClr val="black"/>
                          </a:solidFill>
                          <a:effectLst/>
                          <a:uLnTx/>
                          <a:uFillTx/>
                          <a:latin typeface="+mn-lt"/>
                          <a:ea typeface="+mn-ea"/>
                          <a:cs typeface="+mn-cs"/>
                        </a:rPr>
                        <a:t>
RECORRIMOS LA OBRA DE LA RUTA 51
Con el intendente de Arrecifes hablamos con los trabajadores y vimos cómo avanza la repavimentación de una de las secciones de la Ruta Provincial 51.
Esta es una obra muy importante para los productores y vecinos de la zona, a los 268 kilómetros de repavimentación se le suman banquinas, obras de señalización, mejoras en puentes y alcantarillas.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0424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- 2018-01-07 22:27:12</a:t>
                      </a:r>
                      <a:r>
                        <a:rPr kumimoji="0" lang="es-ES" sz="1000" b="0" i="0" u="none" strike="noStrike" kern="1200" cap="none" spc="0" normalizeH="0" baseline="0" noProof="0">
                          <a:ln>
                            <a:noFill/>
                          </a:ln>
                          <a:solidFill>
                            <a:prstClr val="black"/>
                          </a:solidFill>
                          <a:effectLst/>
                          <a:uLnTx/>
                          <a:uFillTx/>
                          <a:latin typeface="+mn-lt"/>
                          <a:ea typeface="+mn-ea"/>
                          <a:cs typeface="+mn-cs"/>
                        </a:rPr>
                        <a:t>
Mirá todo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10478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- 2018-01-03 20:32:48</a:t>
                      </a:r>
                      <a:r>
                        <a:rPr kumimoji="0" lang="es-ES" sz="1000" b="0" i="0" u="none" strike="noStrike" kern="1200" cap="none" spc="0" normalizeH="0" baseline="0" noProof="0">
                          <a:ln>
                            <a:noFill/>
                          </a:ln>
                          <a:solidFill>
                            <a:prstClr val="black"/>
                          </a:solidFill>
                          <a:effectLst/>
                          <a:uLnTx/>
                          <a:uFillTx/>
                          <a:latin typeface="+mn-lt"/>
                          <a:ea typeface="+mn-ea"/>
                          <a:cs typeface="+mn-cs"/>
                        </a:rPr>
                        <a:t>
Con Martin Yeza fuimos a conocer y a escuchar a Beatriz. Una vecina de Ostende que tiene 7 nietos, trabaja de remisera y está terminando el secundario.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829541253"/>
                  </a:ext>
                </a:extLst>
              </a:tr>
            </a:tbl>
          </a:graphicData>
        </a:graphic>
      </p:graphicFrame>
      <p:sp>
        <p:nvSpPr>
          <p:cNvPr id="4" name="Text Placeholder 3">
            <a:extLst>
              <a:ext uri="{FF2B5EF4-FFF2-40B4-BE49-F238E27FC236}">
                <a16:creationId xmlns:a16="http://schemas.microsoft.com/office/drawing/2014/main" id="{4126E8B4-43EF-4EA4-BBD7-44CAAEB8CC3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87719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3102-CAB5-4CB4-82FE-C8437ACE1B1F}"/>
              </a:ext>
            </a:extLst>
          </p:cNvPr>
          <p:cNvSpPr>
            <a:spLocks noGrp="1"/>
          </p:cNvSpPr>
          <p:nvPr>
            <p:ph type="title"/>
          </p:nvPr>
        </p:nvSpPr>
        <p:spPr/>
        <p:txBody>
          <a:bodyPr/>
          <a:lstStyle/>
          <a:p>
            <a:r>
              <a:rPr lang="en-US"/>
              <a:t>Facebook Own Posts with Reactions Table - 7 of 12</a:t>
            </a:r>
          </a:p>
        </p:txBody>
      </p:sp>
      <p:graphicFrame>
        <p:nvGraphicFramePr>
          <p:cNvPr id="5" name="Table Placeholder 4">
            <a:extLst>
              <a:ext uri="{FF2B5EF4-FFF2-40B4-BE49-F238E27FC236}">
                <a16:creationId xmlns:a16="http://schemas.microsoft.com/office/drawing/2014/main" id="{8CA83D47-E726-44BD-A864-9ED0E19744F7}"/>
              </a:ext>
            </a:extLst>
          </p:cNvPr>
          <p:cNvGraphicFramePr>
            <a:graphicFrameLocks noGrp="1"/>
          </p:cNvGraphicFramePr>
          <p:nvPr>
            <p:ph type="tbl" sz="quarter" idx="13"/>
            <p:extLst>
              <p:ext uri="{D42A27DB-BD31-4B8C-83A1-F6EECF244321}">
                <p14:modId xmlns:p14="http://schemas.microsoft.com/office/powerpoint/2010/main" val="856934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15940865"/>
                    </a:ext>
                  </a:extLst>
                </a:gridCol>
                <a:gridCol w="822960">
                  <a:extLst>
                    <a:ext uri="{9D8B030D-6E8A-4147-A177-3AD203B41FA5}">
                      <a16:colId xmlns:a16="http://schemas.microsoft.com/office/drawing/2014/main" val="210742401"/>
                    </a:ext>
                  </a:extLst>
                </a:gridCol>
                <a:gridCol w="822960">
                  <a:extLst>
                    <a:ext uri="{9D8B030D-6E8A-4147-A177-3AD203B41FA5}">
                      <a16:colId xmlns:a16="http://schemas.microsoft.com/office/drawing/2014/main" val="3302717756"/>
                    </a:ext>
                  </a:extLst>
                </a:gridCol>
                <a:gridCol w="822960">
                  <a:extLst>
                    <a:ext uri="{9D8B030D-6E8A-4147-A177-3AD203B41FA5}">
                      <a16:colId xmlns:a16="http://schemas.microsoft.com/office/drawing/2014/main" val="1547957116"/>
                    </a:ext>
                  </a:extLst>
                </a:gridCol>
                <a:gridCol w="822960">
                  <a:extLst>
                    <a:ext uri="{9D8B030D-6E8A-4147-A177-3AD203B41FA5}">
                      <a16:colId xmlns:a16="http://schemas.microsoft.com/office/drawing/2014/main" val="676471991"/>
                    </a:ext>
                  </a:extLst>
                </a:gridCol>
                <a:gridCol w="822960">
                  <a:extLst>
                    <a:ext uri="{9D8B030D-6E8A-4147-A177-3AD203B41FA5}">
                      <a16:colId xmlns:a16="http://schemas.microsoft.com/office/drawing/2014/main" val="314712777"/>
                    </a:ext>
                  </a:extLst>
                </a:gridCol>
                <a:gridCol w="822960">
                  <a:extLst>
                    <a:ext uri="{9D8B030D-6E8A-4147-A177-3AD203B41FA5}">
                      <a16:colId xmlns:a16="http://schemas.microsoft.com/office/drawing/2014/main" val="774829508"/>
                    </a:ext>
                  </a:extLst>
                </a:gridCol>
                <a:gridCol w="822960">
                  <a:extLst>
                    <a:ext uri="{9D8B030D-6E8A-4147-A177-3AD203B41FA5}">
                      <a16:colId xmlns:a16="http://schemas.microsoft.com/office/drawing/2014/main" val="1322927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5823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- 2018-01-11 17:59:24</a:t>
                      </a:r>
                      <a:r>
                        <a:rPr kumimoji="0" lang="es-ES" sz="1000" b="0" i="0" u="none" strike="noStrike" kern="1200" cap="none" spc="0" normalizeH="0" baseline="0" noProof="0">
                          <a:ln>
                            <a:noFill/>
                          </a:ln>
                          <a:solidFill>
                            <a:prstClr val="black"/>
                          </a:solidFill>
                          <a:effectLst/>
                          <a:uLnTx/>
                          <a:uFillTx/>
                          <a:latin typeface="+mn-lt"/>
                          <a:ea typeface="+mn-ea"/>
                          <a:cs typeface="+mn-cs"/>
                        </a:rPr>
                        <a:t>
EL SUEÑO DE LA CASA PROPIA SE HIZO REALIDAD EN PERGAMINO
Después de casi 10 años, 52 familias de Pergamino recibieron las casas que tanto tiempo esperaron y por las que tanto trabajaron.
Gracias al valor de la palabra, de cumplir con lo prometido y al trabajo en equipo, hicimos realidad el sueño del techo propio que les va a dar mayor tranquilidad a estas familias para construir su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05742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- 2018-01-02 18:02:41</a:t>
                      </a:r>
                      <a:r>
                        <a:rPr kumimoji="0" lang="es-ES" sz="1000" b="0" i="0" u="none" strike="noStrike" kern="1200" cap="none" spc="0" normalizeH="0" baseline="0" noProof="0">
                          <a:ln>
                            <a:noFill/>
                          </a:ln>
                          <a:solidFill>
                            <a:prstClr val="black"/>
                          </a:solidFill>
                          <a:effectLst/>
                          <a:uLnTx/>
                          <a:uFillTx/>
                          <a:latin typeface="+mn-lt"/>
                          <a:ea typeface="+mn-ea"/>
                          <a:cs typeface="+mn-cs"/>
                        </a:rPr>
                        <a:t>
AVANZAN LAS OBRAS EN LA RUTA PROVINCIAL 46
Estamos en la última etapa de pavimentación de la ruta provincial 46 que conecta Bragado con 25 de Mayo. 
Ahora los camiones y productores van a viajar por un camino más seguro, mejor señalizado y sin baches.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734829741"/>
                  </a:ext>
                </a:extLst>
              </a:tr>
            </a:tbl>
          </a:graphicData>
        </a:graphic>
      </p:graphicFrame>
      <p:sp>
        <p:nvSpPr>
          <p:cNvPr id="4" name="Text Placeholder 3">
            <a:extLst>
              <a:ext uri="{FF2B5EF4-FFF2-40B4-BE49-F238E27FC236}">
                <a16:creationId xmlns:a16="http://schemas.microsoft.com/office/drawing/2014/main" id="{7FDD0410-68CC-423E-B272-D25BA32C0A3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572323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FB17E-6023-4044-8D2F-1194CCA5BC99}"/>
              </a:ext>
            </a:extLst>
          </p:cNvPr>
          <p:cNvSpPr>
            <a:spLocks noGrp="1"/>
          </p:cNvSpPr>
          <p:nvPr>
            <p:ph type="title"/>
          </p:nvPr>
        </p:nvSpPr>
        <p:spPr/>
        <p:txBody>
          <a:bodyPr/>
          <a:lstStyle/>
          <a:p>
            <a:r>
              <a:rPr lang="en-US"/>
              <a:t>Facebook Own Posts with Reactions Table - 8 of 12</a:t>
            </a:r>
          </a:p>
        </p:txBody>
      </p:sp>
      <p:graphicFrame>
        <p:nvGraphicFramePr>
          <p:cNvPr id="5" name="Table Placeholder 4">
            <a:extLst>
              <a:ext uri="{FF2B5EF4-FFF2-40B4-BE49-F238E27FC236}">
                <a16:creationId xmlns:a16="http://schemas.microsoft.com/office/drawing/2014/main" id="{D9A583FB-6C17-47DA-9670-A5784E1BF688}"/>
              </a:ext>
            </a:extLst>
          </p:cNvPr>
          <p:cNvGraphicFramePr>
            <a:graphicFrameLocks noGrp="1"/>
          </p:cNvGraphicFramePr>
          <p:nvPr>
            <p:ph type="tbl" sz="quarter" idx="13"/>
            <p:extLst>
              <p:ext uri="{D42A27DB-BD31-4B8C-83A1-F6EECF244321}">
                <p14:modId xmlns:p14="http://schemas.microsoft.com/office/powerpoint/2010/main" val="2712819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9148358"/>
                    </a:ext>
                  </a:extLst>
                </a:gridCol>
                <a:gridCol w="822960">
                  <a:extLst>
                    <a:ext uri="{9D8B030D-6E8A-4147-A177-3AD203B41FA5}">
                      <a16:colId xmlns:a16="http://schemas.microsoft.com/office/drawing/2014/main" val="3341669663"/>
                    </a:ext>
                  </a:extLst>
                </a:gridCol>
                <a:gridCol w="822960">
                  <a:extLst>
                    <a:ext uri="{9D8B030D-6E8A-4147-A177-3AD203B41FA5}">
                      <a16:colId xmlns:a16="http://schemas.microsoft.com/office/drawing/2014/main" val="4161396913"/>
                    </a:ext>
                  </a:extLst>
                </a:gridCol>
                <a:gridCol w="822960">
                  <a:extLst>
                    <a:ext uri="{9D8B030D-6E8A-4147-A177-3AD203B41FA5}">
                      <a16:colId xmlns:a16="http://schemas.microsoft.com/office/drawing/2014/main" val="3517779314"/>
                    </a:ext>
                  </a:extLst>
                </a:gridCol>
                <a:gridCol w="822960">
                  <a:extLst>
                    <a:ext uri="{9D8B030D-6E8A-4147-A177-3AD203B41FA5}">
                      <a16:colId xmlns:a16="http://schemas.microsoft.com/office/drawing/2014/main" val="438177997"/>
                    </a:ext>
                  </a:extLst>
                </a:gridCol>
                <a:gridCol w="822960">
                  <a:extLst>
                    <a:ext uri="{9D8B030D-6E8A-4147-A177-3AD203B41FA5}">
                      <a16:colId xmlns:a16="http://schemas.microsoft.com/office/drawing/2014/main" val="1799887172"/>
                    </a:ext>
                  </a:extLst>
                </a:gridCol>
                <a:gridCol w="822960">
                  <a:extLst>
                    <a:ext uri="{9D8B030D-6E8A-4147-A177-3AD203B41FA5}">
                      <a16:colId xmlns:a16="http://schemas.microsoft.com/office/drawing/2014/main" val="2688010516"/>
                    </a:ext>
                  </a:extLst>
                </a:gridCol>
                <a:gridCol w="822960">
                  <a:extLst>
                    <a:ext uri="{9D8B030D-6E8A-4147-A177-3AD203B41FA5}">
                      <a16:colId xmlns:a16="http://schemas.microsoft.com/office/drawing/2014/main" val="3519693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3416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- 2018-01-24 17:53:12</a:t>
                      </a:r>
                      <a:r>
                        <a:rPr kumimoji="0" lang="es-ES" sz="1000" b="0" i="0" u="none" strike="noStrike" kern="1200" cap="none" spc="0" normalizeH="0" baseline="0" noProof="0">
                          <a:ln>
                            <a:noFill/>
                          </a:ln>
                          <a:solidFill>
                            <a:prstClr val="black"/>
                          </a:solidFill>
                          <a:effectLst/>
                          <a:uLnTx/>
                          <a:uFillTx/>
                          <a:latin typeface="+mn-lt"/>
                          <a:ea typeface="+mn-ea"/>
                          <a:cs typeface="+mn-cs"/>
                        </a:rPr>
                        <a:t>
MEDIDAS PARA ACOMPAÑAR A LAS MUJERES QUE SUFREN VIOLENCIA DE GÉNERO
Hoy anunciamos una serie de herramientas para asistir a las mujeres que son víctimas de violencia de género y que no se sientan solas.
Ahora pueden realizar su denuncia desde la aplicación Seguridad Provincia, sin tener la necesidad de acercarse a una comisaría para que sea más sencillo pedir ayuda.
Además vamos a fortalecer el Fondo de Emergencias, para que los equipos que trabajan en cada municipio puedan darle una solución rápida a las víctimas en situaciones difíciles. 
Estas medidas se suman a las que venimos implementando como la nueva Red de Hogares, la Línea de Atención Telefónica 144 y los trabajos de capacitación y concientización en áreas educativas y oficinas públicas. 
Entrá acá para descargar la aplicación desde:
Android: http://bit.ly/2DyjeWf
IOS: https://apple.co/2DyuZQi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296621101"/>
                  </a:ext>
                </a:extLst>
              </a:tr>
            </a:tbl>
          </a:graphicData>
        </a:graphic>
      </p:graphicFrame>
      <p:sp>
        <p:nvSpPr>
          <p:cNvPr id="4" name="Text Placeholder 3">
            <a:extLst>
              <a:ext uri="{FF2B5EF4-FFF2-40B4-BE49-F238E27FC236}">
                <a16:creationId xmlns:a16="http://schemas.microsoft.com/office/drawing/2014/main" id="{8028802A-47E7-4F32-AF83-BD048A0D88D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69465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E8A4-586A-4A76-9976-7F3DAA02B107}"/>
              </a:ext>
            </a:extLst>
          </p:cNvPr>
          <p:cNvSpPr>
            <a:spLocks noGrp="1"/>
          </p:cNvSpPr>
          <p:nvPr>
            <p:ph type="title"/>
          </p:nvPr>
        </p:nvSpPr>
        <p:spPr/>
        <p:txBody>
          <a:bodyPr/>
          <a:lstStyle/>
          <a:p>
            <a:r>
              <a:rPr lang="en-US"/>
              <a:t>Facebook Own Posts with Reactions Table - 9 of 12</a:t>
            </a:r>
          </a:p>
        </p:txBody>
      </p:sp>
      <p:graphicFrame>
        <p:nvGraphicFramePr>
          <p:cNvPr id="5" name="Table Placeholder 4">
            <a:extLst>
              <a:ext uri="{FF2B5EF4-FFF2-40B4-BE49-F238E27FC236}">
                <a16:creationId xmlns:a16="http://schemas.microsoft.com/office/drawing/2014/main" id="{A6D3FD97-16FA-488C-AEBA-7CDEE371787C}"/>
              </a:ext>
            </a:extLst>
          </p:cNvPr>
          <p:cNvGraphicFramePr>
            <a:graphicFrameLocks noGrp="1"/>
          </p:cNvGraphicFramePr>
          <p:nvPr>
            <p:ph type="tbl" sz="quarter" idx="13"/>
            <p:extLst>
              <p:ext uri="{D42A27DB-BD31-4B8C-83A1-F6EECF244321}">
                <p14:modId xmlns:p14="http://schemas.microsoft.com/office/powerpoint/2010/main" val="3823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3216752"/>
                    </a:ext>
                  </a:extLst>
                </a:gridCol>
                <a:gridCol w="822960">
                  <a:extLst>
                    <a:ext uri="{9D8B030D-6E8A-4147-A177-3AD203B41FA5}">
                      <a16:colId xmlns:a16="http://schemas.microsoft.com/office/drawing/2014/main" val="671236655"/>
                    </a:ext>
                  </a:extLst>
                </a:gridCol>
                <a:gridCol w="822960">
                  <a:extLst>
                    <a:ext uri="{9D8B030D-6E8A-4147-A177-3AD203B41FA5}">
                      <a16:colId xmlns:a16="http://schemas.microsoft.com/office/drawing/2014/main" val="1706131199"/>
                    </a:ext>
                  </a:extLst>
                </a:gridCol>
                <a:gridCol w="822960">
                  <a:extLst>
                    <a:ext uri="{9D8B030D-6E8A-4147-A177-3AD203B41FA5}">
                      <a16:colId xmlns:a16="http://schemas.microsoft.com/office/drawing/2014/main" val="3685347183"/>
                    </a:ext>
                  </a:extLst>
                </a:gridCol>
                <a:gridCol w="822960">
                  <a:extLst>
                    <a:ext uri="{9D8B030D-6E8A-4147-A177-3AD203B41FA5}">
                      <a16:colId xmlns:a16="http://schemas.microsoft.com/office/drawing/2014/main" val="451774293"/>
                    </a:ext>
                  </a:extLst>
                </a:gridCol>
                <a:gridCol w="822960">
                  <a:extLst>
                    <a:ext uri="{9D8B030D-6E8A-4147-A177-3AD203B41FA5}">
                      <a16:colId xmlns:a16="http://schemas.microsoft.com/office/drawing/2014/main" val="2201067503"/>
                    </a:ext>
                  </a:extLst>
                </a:gridCol>
                <a:gridCol w="822960">
                  <a:extLst>
                    <a:ext uri="{9D8B030D-6E8A-4147-A177-3AD203B41FA5}">
                      <a16:colId xmlns:a16="http://schemas.microsoft.com/office/drawing/2014/main" val="2421334079"/>
                    </a:ext>
                  </a:extLst>
                </a:gridCol>
                <a:gridCol w="822960">
                  <a:extLst>
                    <a:ext uri="{9D8B030D-6E8A-4147-A177-3AD203B41FA5}">
                      <a16:colId xmlns:a16="http://schemas.microsoft.com/office/drawing/2014/main" val="1617587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6256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- 2018-01-09 21:22:39</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nueva guardia del Hospital Interzonal Vicente López y Planes en General Rodríguez.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8349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- 2018-01-18 14:58:26</a:t>
                      </a:r>
                      <a:r>
                        <a:rPr kumimoji="0" lang="es-ES" sz="1000" b="0" i="0" u="none" strike="noStrike" kern="1200" cap="none" spc="0" normalizeH="0" baseline="0" noProof="0">
                          <a:ln>
                            <a:noFill/>
                          </a:ln>
                          <a:solidFill>
                            <a:prstClr val="black"/>
                          </a:solidFill>
                          <a:effectLst/>
                          <a:uLnTx/>
                          <a:uFillTx/>
                          <a:latin typeface="+mn-lt"/>
                          <a:ea typeface="+mn-ea"/>
                          <a:cs typeface="+mn-cs"/>
                        </a:rPr>
                        <a:t>
YANINA SE SACÓ UNA FOTO CON LA RUTA NUEVA
Ella se sacó una foto con Leandro,su marido, en la ruta 29 y mandó un audio contando cómo estaba el camino antes de las obras y cómo les va a cambiar la vida a los vecinos de Balcarce ahora que los trabajos de repavimentación terminaron.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248668264"/>
                  </a:ext>
                </a:extLst>
              </a:tr>
            </a:tbl>
          </a:graphicData>
        </a:graphic>
      </p:graphicFrame>
      <p:sp>
        <p:nvSpPr>
          <p:cNvPr id="4" name="Text Placeholder 3">
            <a:extLst>
              <a:ext uri="{FF2B5EF4-FFF2-40B4-BE49-F238E27FC236}">
                <a16:creationId xmlns:a16="http://schemas.microsoft.com/office/drawing/2014/main" id="{02F846A9-830F-47D3-81F7-D445B759A68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22240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B235B-FB24-4400-A328-C0B244F82C33}"/>
              </a:ext>
            </a:extLst>
          </p:cNvPr>
          <p:cNvSpPr>
            <a:spLocks noGrp="1"/>
          </p:cNvSpPr>
          <p:nvPr>
            <p:ph type="title"/>
          </p:nvPr>
        </p:nvSpPr>
        <p:spPr/>
        <p:txBody>
          <a:bodyPr/>
          <a:lstStyle/>
          <a:p>
            <a:r>
              <a:rPr lang="en-US"/>
              <a:t>Facebook Own Posts with Reactions Table - 10 of 12</a:t>
            </a:r>
          </a:p>
        </p:txBody>
      </p:sp>
      <p:graphicFrame>
        <p:nvGraphicFramePr>
          <p:cNvPr id="5" name="Table Placeholder 4">
            <a:extLst>
              <a:ext uri="{FF2B5EF4-FFF2-40B4-BE49-F238E27FC236}">
                <a16:creationId xmlns:a16="http://schemas.microsoft.com/office/drawing/2014/main" id="{C5586E15-B7A7-4CCE-B7B6-A0EA0B11F074}"/>
              </a:ext>
            </a:extLst>
          </p:cNvPr>
          <p:cNvGraphicFramePr>
            <a:graphicFrameLocks noGrp="1"/>
          </p:cNvGraphicFramePr>
          <p:nvPr>
            <p:ph type="tbl" sz="quarter" idx="13"/>
            <p:extLst>
              <p:ext uri="{D42A27DB-BD31-4B8C-83A1-F6EECF244321}">
                <p14:modId xmlns:p14="http://schemas.microsoft.com/office/powerpoint/2010/main" val="333795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6572678"/>
                    </a:ext>
                  </a:extLst>
                </a:gridCol>
                <a:gridCol w="822960">
                  <a:extLst>
                    <a:ext uri="{9D8B030D-6E8A-4147-A177-3AD203B41FA5}">
                      <a16:colId xmlns:a16="http://schemas.microsoft.com/office/drawing/2014/main" val="2202680497"/>
                    </a:ext>
                  </a:extLst>
                </a:gridCol>
                <a:gridCol w="822960">
                  <a:extLst>
                    <a:ext uri="{9D8B030D-6E8A-4147-A177-3AD203B41FA5}">
                      <a16:colId xmlns:a16="http://schemas.microsoft.com/office/drawing/2014/main" val="1380937365"/>
                    </a:ext>
                  </a:extLst>
                </a:gridCol>
                <a:gridCol w="822960">
                  <a:extLst>
                    <a:ext uri="{9D8B030D-6E8A-4147-A177-3AD203B41FA5}">
                      <a16:colId xmlns:a16="http://schemas.microsoft.com/office/drawing/2014/main" val="3521360587"/>
                    </a:ext>
                  </a:extLst>
                </a:gridCol>
                <a:gridCol w="822960">
                  <a:extLst>
                    <a:ext uri="{9D8B030D-6E8A-4147-A177-3AD203B41FA5}">
                      <a16:colId xmlns:a16="http://schemas.microsoft.com/office/drawing/2014/main" val="2923885768"/>
                    </a:ext>
                  </a:extLst>
                </a:gridCol>
                <a:gridCol w="822960">
                  <a:extLst>
                    <a:ext uri="{9D8B030D-6E8A-4147-A177-3AD203B41FA5}">
                      <a16:colId xmlns:a16="http://schemas.microsoft.com/office/drawing/2014/main" val="460072389"/>
                    </a:ext>
                  </a:extLst>
                </a:gridCol>
                <a:gridCol w="822960">
                  <a:extLst>
                    <a:ext uri="{9D8B030D-6E8A-4147-A177-3AD203B41FA5}">
                      <a16:colId xmlns:a16="http://schemas.microsoft.com/office/drawing/2014/main" val="767248742"/>
                    </a:ext>
                  </a:extLst>
                </a:gridCol>
                <a:gridCol w="822960">
                  <a:extLst>
                    <a:ext uri="{9D8B030D-6E8A-4147-A177-3AD203B41FA5}">
                      <a16:colId xmlns:a16="http://schemas.microsoft.com/office/drawing/2014/main" val="4110604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883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- 2018-01-02 23:47:37</a:t>
                      </a:r>
                      <a:r>
                        <a:rPr kumimoji="0" lang="es-ES" sz="1000" b="0" i="0" u="none" strike="noStrike" kern="1200" cap="none" spc="0" normalizeH="0" baseline="0" noProof="0">
                          <a:ln>
                            <a:noFill/>
                          </a:ln>
                          <a:solidFill>
                            <a:prstClr val="black"/>
                          </a:solidFill>
                          <a:effectLst/>
                          <a:uLnTx/>
                          <a:uFillTx/>
                          <a:latin typeface="+mn-lt"/>
                          <a:ea typeface="+mn-ea"/>
                          <a:cs typeface="+mn-cs"/>
                        </a:rPr>
                        <a:t>
VISITÉ EL HOGAR DE ADULTOS MAYORES EMILIA MOUTIER
Fui a General Pirán a visitar a los adultos mayores que viven en el Hogar Emilia Moutier.
El lugar está preparado y equipado para albergar a 52 personas y tiene espacio para que realicen actividades recreativas, de estimulación, participen de talleres y reciban atención psicológica y nutricional. Además los acompañan un equipo de profesionales que hacen un gran trabajo para darles la contención y el cuidado que ellos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912193048"/>
                  </a:ext>
                </a:extLst>
              </a:tr>
            </a:tbl>
          </a:graphicData>
        </a:graphic>
      </p:graphicFrame>
      <p:sp>
        <p:nvSpPr>
          <p:cNvPr id="4" name="Text Placeholder 3">
            <a:extLst>
              <a:ext uri="{FF2B5EF4-FFF2-40B4-BE49-F238E27FC236}">
                <a16:creationId xmlns:a16="http://schemas.microsoft.com/office/drawing/2014/main" id="{686BBC0E-8455-4C7C-8B73-BAFFA97DA55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957107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4B77-7BCA-40D4-9EBB-9227A2BA452F}"/>
              </a:ext>
            </a:extLst>
          </p:cNvPr>
          <p:cNvSpPr>
            <a:spLocks noGrp="1"/>
          </p:cNvSpPr>
          <p:nvPr>
            <p:ph type="title"/>
          </p:nvPr>
        </p:nvSpPr>
        <p:spPr/>
        <p:txBody>
          <a:bodyPr/>
          <a:lstStyle/>
          <a:p>
            <a:r>
              <a:rPr lang="en-US"/>
              <a:t>Facebook Own Posts with Reactions Table - 11 of 12</a:t>
            </a:r>
          </a:p>
        </p:txBody>
      </p:sp>
      <p:graphicFrame>
        <p:nvGraphicFramePr>
          <p:cNvPr id="5" name="Table Placeholder 4">
            <a:extLst>
              <a:ext uri="{FF2B5EF4-FFF2-40B4-BE49-F238E27FC236}">
                <a16:creationId xmlns:a16="http://schemas.microsoft.com/office/drawing/2014/main" id="{45950100-9340-4043-AF28-F6806C6A19FE}"/>
              </a:ext>
            </a:extLst>
          </p:cNvPr>
          <p:cNvGraphicFramePr>
            <a:graphicFrameLocks noGrp="1"/>
          </p:cNvGraphicFramePr>
          <p:nvPr>
            <p:ph type="tbl" sz="quarter" idx="13"/>
            <p:extLst>
              <p:ext uri="{D42A27DB-BD31-4B8C-83A1-F6EECF244321}">
                <p14:modId xmlns:p14="http://schemas.microsoft.com/office/powerpoint/2010/main" val="322835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71503231"/>
                    </a:ext>
                  </a:extLst>
                </a:gridCol>
                <a:gridCol w="822960">
                  <a:extLst>
                    <a:ext uri="{9D8B030D-6E8A-4147-A177-3AD203B41FA5}">
                      <a16:colId xmlns:a16="http://schemas.microsoft.com/office/drawing/2014/main" val="2107315399"/>
                    </a:ext>
                  </a:extLst>
                </a:gridCol>
                <a:gridCol w="822960">
                  <a:extLst>
                    <a:ext uri="{9D8B030D-6E8A-4147-A177-3AD203B41FA5}">
                      <a16:colId xmlns:a16="http://schemas.microsoft.com/office/drawing/2014/main" val="557764918"/>
                    </a:ext>
                  </a:extLst>
                </a:gridCol>
                <a:gridCol w="822960">
                  <a:extLst>
                    <a:ext uri="{9D8B030D-6E8A-4147-A177-3AD203B41FA5}">
                      <a16:colId xmlns:a16="http://schemas.microsoft.com/office/drawing/2014/main" val="3800209432"/>
                    </a:ext>
                  </a:extLst>
                </a:gridCol>
                <a:gridCol w="822960">
                  <a:extLst>
                    <a:ext uri="{9D8B030D-6E8A-4147-A177-3AD203B41FA5}">
                      <a16:colId xmlns:a16="http://schemas.microsoft.com/office/drawing/2014/main" val="1412171868"/>
                    </a:ext>
                  </a:extLst>
                </a:gridCol>
                <a:gridCol w="822960">
                  <a:extLst>
                    <a:ext uri="{9D8B030D-6E8A-4147-A177-3AD203B41FA5}">
                      <a16:colId xmlns:a16="http://schemas.microsoft.com/office/drawing/2014/main" val="4198873141"/>
                    </a:ext>
                  </a:extLst>
                </a:gridCol>
                <a:gridCol w="822960">
                  <a:extLst>
                    <a:ext uri="{9D8B030D-6E8A-4147-A177-3AD203B41FA5}">
                      <a16:colId xmlns:a16="http://schemas.microsoft.com/office/drawing/2014/main" val="1671075673"/>
                    </a:ext>
                  </a:extLst>
                </a:gridCol>
                <a:gridCol w="822960">
                  <a:extLst>
                    <a:ext uri="{9D8B030D-6E8A-4147-A177-3AD203B41FA5}">
                      <a16:colId xmlns:a16="http://schemas.microsoft.com/office/drawing/2014/main" val="2555041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2610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- 2018-01-12 19:45:35</a:t>
                      </a:r>
                      <a:r>
                        <a:rPr kumimoji="0" lang="es-ES" sz="1000" b="0" i="0" u="none" strike="noStrike" kern="1200" cap="none" spc="0" normalizeH="0" baseline="0" noProof="0">
                          <a:ln>
                            <a:noFill/>
                          </a:ln>
                          <a:solidFill>
                            <a:prstClr val="black"/>
                          </a:solidFill>
                          <a:effectLst/>
                          <a:uLnTx/>
                          <a:uFillTx/>
                          <a:latin typeface="+mn-lt"/>
                          <a:ea typeface="+mn-ea"/>
                          <a:cs typeface="+mn-cs"/>
                        </a:rPr>
                        <a:t>
VISITÉ LAS OBRAS DEL RÍO SALTO
Con el intendente Ricardo Alessandro, recorrimos la tercera etapa de los trabajos de limpieza y ensanche del Río Salto. Cuando la obra esté terminada el agua de lluvia va a escurrir más rápido evitando inundaciones en la región.
Esta y otras 54 obras son parte del Plan Integral de Emergencia Hídrica que estamos realizando en el Noroeste Bonaerense para que los vecinos puedan vivir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41357215"/>
                  </a:ext>
                </a:extLst>
              </a:tr>
            </a:tbl>
          </a:graphicData>
        </a:graphic>
      </p:graphicFrame>
      <p:sp>
        <p:nvSpPr>
          <p:cNvPr id="4" name="Text Placeholder 3">
            <a:extLst>
              <a:ext uri="{FF2B5EF4-FFF2-40B4-BE49-F238E27FC236}">
                <a16:creationId xmlns:a16="http://schemas.microsoft.com/office/drawing/2014/main" id="{C84D73E8-CDFB-437C-A013-D41FC71CFD4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824326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5C77-6FA6-4263-A431-AE802766B53C}"/>
              </a:ext>
            </a:extLst>
          </p:cNvPr>
          <p:cNvSpPr>
            <a:spLocks noGrp="1"/>
          </p:cNvSpPr>
          <p:nvPr>
            <p:ph type="title"/>
          </p:nvPr>
        </p:nvSpPr>
        <p:spPr/>
        <p:txBody>
          <a:bodyPr/>
          <a:lstStyle/>
          <a:p>
            <a:r>
              <a:rPr lang="en-US"/>
              <a:t>Facebook Own Posts with Reactions Table - 12 of 12</a:t>
            </a:r>
          </a:p>
        </p:txBody>
      </p:sp>
      <p:graphicFrame>
        <p:nvGraphicFramePr>
          <p:cNvPr id="5" name="Table Placeholder 4">
            <a:extLst>
              <a:ext uri="{FF2B5EF4-FFF2-40B4-BE49-F238E27FC236}">
                <a16:creationId xmlns:a16="http://schemas.microsoft.com/office/drawing/2014/main" id="{7461EDB7-65C7-425E-A0DC-E7FADCAD8CA9}"/>
              </a:ext>
            </a:extLst>
          </p:cNvPr>
          <p:cNvGraphicFramePr>
            <a:graphicFrameLocks noGrp="1"/>
          </p:cNvGraphicFramePr>
          <p:nvPr>
            <p:ph type="tbl" sz="quarter" idx="13"/>
            <p:extLst>
              <p:ext uri="{D42A27DB-BD31-4B8C-83A1-F6EECF244321}">
                <p14:modId xmlns:p14="http://schemas.microsoft.com/office/powerpoint/2010/main" val="380451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92947133"/>
                    </a:ext>
                  </a:extLst>
                </a:gridCol>
                <a:gridCol w="822960">
                  <a:extLst>
                    <a:ext uri="{9D8B030D-6E8A-4147-A177-3AD203B41FA5}">
                      <a16:colId xmlns:a16="http://schemas.microsoft.com/office/drawing/2014/main" val="1524461949"/>
                    </a:ext>
                  </a:extLst>
                </a:gridCol>
                <a:gridCol w="822960">
                  <a:extLst>
                    <a:ext uri="{9D8B030D-6E8A-4147-A177-3AD203B41FA5}">
                      <a16:colId xmlns:a16="http://schemas.microsoft.com/office/drawing/2014/main" val="3928172384"/>
                    </a:ext>
                  </a:extLst>
                </a:gridCol>
                <a:gridCol w="822960">
                  <a:extLst>
                    <a:ext uri="{9D8B030D-6E8A-4147-A177-3AD203B41FA5}">
                      <a16:colId xmlns:a16="http://schemas.microsoft.com/office/drawing/2014/main" val="1412200222"/>
                    </a:ext>
                  </a:extLst>
                </a:gridCol>
                <a:gridCol w="822960">
                  <a:extLst>
                    <a:ext uri="{9D8B030D-6E8A-4147-A177-3AD203B41FA5}">
                      <a16:colId xmlns:a16="http://schemas.microsoft.com/office/drawing/2014/main" val="1460044751"/>
                    </a:ext>
                  </a:extLst>
                </a:gridCol>
                <a:gridCol w="822960">
                  <a:extLst>
                    <a:ext uri="{9D8B030D-6E8A-4147-A177-3AD203B41FA5}">
                      <a16:colId xmlns:a16="http://schemas.microsoft.com/office/drawing/2014/main" val="1100536065"/>
                    </a:ext>
                  </a:extLst>
                </a:gridCol>
                <a:gridCol w="822960">
                  <a:extLst>
                    <a:ext uri="{9D8B030D-6E8A-4147-A177-3AD203B41FA5}">
                      <a16:colId xmlns:a16="http://schemas.microsoft.com/office/drawing/2014/main" val="185630427"/>
                    </a:ext>
                  </a:extLst>
                </a:gridCol>
                <a:gridCol w="822960">
                  <a:extLst>
                    <a:ext uri="{9D8B030D-6E8A-4147-A177-3AD203B41FA5}">
                      <a16:colId xmlns:a16="http://schemas.microsoft.com/office/drawing/2014/main" val="1872573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9324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- 2018-01-23 01:28:30</a:t>
                      </a:r>
                      <a:r>
                        <a:rPr kumimoji="0" lang="es-ES" sz="1000" b="0" i="0" u="none" strike="noStrike" kern="1200" cap="none" spc="0" normalizeH="0" baseline="0" noProof="0">
                          <a:ln>
                            <a:noFill/>
                          </a:ln>
                          <a:solidFill>
                            <a:prstClr val="black"/>
                          </a:solidFill>
                          <a:effectLst/>
                          <a:uLnTx/>
                          <a:uFillTx/>
                          <a:latin typeface="+mn-lt"/>
                          <a:ea typeface="+mn-ea"/>
                          <a:cs typeface="+mn-cs"/>
                        </a:rPr>
                        <a:t>
DIANA ES DE ESAS BONAERENSES QUE NO SE DAN POR VENCIDAS
Diana perdió todo en las inundaciones de La Plata en 2013. Como la mayoría de los bonaerenses que le ponen fuerza a la adversidad, no bajó los brazos y pudo recuperarse. Ahora con las obras que estamos haciendo, ella y su familia, renuevan la esperanza de poder vivir mejor sin que la lluvia sea un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82438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- 2018-01-25 16:24:15</a:t>
                      </a:r>
                      <a:r>
                        <a:rPr kumimoji="0" lang="es-ES" sz="1000" b="0" i="0" u="none" strike="noStrike" kern="1200" cap="none" spc="0" normalizeH="0" baseline="0" noProof="0">
                          <a:ln>
                            <a:noFill/>
                          </a:ln>
                          <a:solidFill>
                            <a:prstClr val="black"/>
                          </a:solidFill>
                          <a:effectLst/>
                          <a:uLnTx/>
                          <a:uFillTx/>
                          <a:latin typeface="+mn-lt"/>
                          <a:ea typeface="+mn-ea"/>
                          <a:cs typeface="+mn-cs"/>
                        </a:rPr>
                        <a:t>
KEVIN ME COMPARTIÓ ESTA FOTO DE LAS PLAYAS #MARDELPLATATEHACEFELIZ 
Cuando pensamos en hacer estas playas pensamos en un lugar accesible y cómodo para todos los turistas y vecinos. 
Me pone muy feliz ver las fotos y los videos que suben o me envían cada semana mostrando cómo disfrutan estos espacios que son para que todos pasen un mejor verano.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37727080"/>
                  </a:ext>
                </a:extLst>
              </a:tr>
            </a:tbl>
          </a:graphicData>
        </a:graphic>
      </p:graphicFrame>
      <p:sp>
        <p:nvSpPr>
          <p:cNvPr id="4" name="Text Placeholder 3">
            <a:extLst>
              <a:ext uri="{FF2B5EF4-FFF2-40B4-BE49-F238E27FC236}">
                <a16:creationId xmlns:a16="http://schemas.microsoft.com/office/drawing/2014/main" id="{31F15529-0EF9-4EA7-B384-D88F89DAECC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27985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2634-F276-49D6-AD84-863DB86F3AD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798FC2C-00EB-41AD-9F50-B72A187AEB3E}"/>
              </a:ext>
            </a:extLst>
          </p:cNvPr>
          <p:cNvGraphicFramePr>
            <a:graphicFrameLocks noGrp="1"/>
          </p:cNvGraphicFramePr>
          <p:nvPr>
            <p:ph type="chart" sz="quarter" idx="13"/>
            <p:extLst>
              <p:ext uri="{D42A27DB-BD31-4B8C-83A1-F6EECF244321}">
                <p14:modId xmlns:p14="http://schemas.microsoft.com/office/powerpoint/2010/main" val="2339365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B2F4A-13CB-43E8-A8E9-CD0688424D9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5522AFA-9640-44F8-A425-5439C5690D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691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DDDE0-AA87-426E-9F25-B1FDC8F9F4A2}"/>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C37BBBCA-C135-4109-A9F5-83F40C360BE0}"/>
              </a:ext>
            </a:extLst>
          </p:cNvPr>
          <p:cNvGraphicFramePr>
            <a:graphicFrameLocks noGrp="1"/>
          </p:cNvGraphicFramePr>
          <p:nvPr>
            <p:ph type="chart" sz="quarter" idx="13"/>
            <p:extLst>
              <p:ext uri="{D42A27DB-BD31-4B8C-83A1-F6EECF244321}">
                <p14:modId xmlns:p14="http://schemas.microsoft.com/office/powerpoint/2010/main" val="2944032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1555E0-E308-4FE0-B5E9-F744D98CBCC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2011C22-9BDA-4F97-A6AC-AF63F33C55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5828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571CB-5059-4B86-A215-6AD6BBB7B2C4}"/>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179F6502-F462-4BD3-883B-70CF8E23E216}"/>
              </a:ext>
            </a:extLst>
          </p:cNvPr>
          <p:cNvGraphicFramePr>
            <a:graphicFrameLocks noGrp="1"/>
          </p:cNvGraphicFramePr>
          <p:nvPr>
            <p:ph type="chart" sz="quarter" idx="13"/>
            <p:extLst>
              <p:ext uri="{D42A27DB-BD31-4B8C-83A1-F6EECF244321}">
                <p14:modId xmlns:p14="http://schemas.microsoft.com/office/powerpoint/2010/main" val="3766117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60F223-2BF8-4E5C-8349-CA6D1048CFE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45A5346-7465-4EA1-A2B6-DFB49C18D1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2413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52E58-0440-44A5-810A-EDD50E3CB671}"/>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597B458E-50B8-4D1A-9BC4-E9AA5921BDDA}"/>
              </a:ext>
            </a:extLst>
          </p:cNvPr>
          <p:cNvGraphicFramePr>
            <a:graphicFrameLocks noGrp="1"/>
          </p:cNvGraphicFramePr>
          <p:nvPr>
            <p:ph type="tbl" sz="quarter" idx="13"/>
            <p:extLst>
              <p:ext uri="{D42A27DB-BD31-4B8C-83A1-F6EECF244321}">
                <p14:modId xmlns:p14="http://schemas.microsoft.com/office/powerpoint/2010/main" val="496760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4646178"/>
                    </a:ext>
                  </a:extLst>
                </a:gridCol>
                <a:gridCol w="1234440">
                  <a:extLst>
                    <a:ext uri="{9D8B030D-6E8A-4147-A177-3AD203B41FA5}">
                      <a16:colId xmlns:a16="http://schemas.microsoft.com/office/drawing/2014/main" val="3832928644"/>
                    </a:ext>
                  </a:extLst>
                </a:gridCol>
                <a:gridCol w="1234440">
                  <a:extLst>
                    <a:ext uri="{9D8B030D-6E8A-4147-A177-3AD203B41FA5}">
                      <a16:colId xmlns:a16="http://schemas.microsoft.com/office/drawing/2014/main" val="499636062"/>
                    </a:ext>
                  </a:extLst>
                </a:gridCol>
                <a:gridCol w="1234440">
                  <a:extLst>
                    <a:ext uri="{9D8B030D-6E8A-4147-A177-3AD203B41FA5}">
                      <a16:colId xmlns:a16="http://schemas.microsoft.com/office/drawing/2014/main" val="2983212569"/>
                    </a:ext>
                  </a:extLst>
                </a:gridCol>
                <a:gridCol w="1234440">
                  <a:extLst>
                    <a:ext uri="{9D8B030D-6E8A-4147-A177-3AD203B41FA5}">
                      <a16:colId xmlns:a16="http://schemas.microsoft.com/office/drawing/2014/main" val="703839780"/>
                    </a:ext>
                  </a:extLst>
                </a:gridCol>
                <a:gridCol w="1234440">
                  <a:extLst>
                    <a:ext uri="{9D8B030D-6E8A-4147-A177-3AD203B41FA5}">
                      <a16:colId xmlns:a16="http://schemas.microsoft.com/office/drawing/2014/main" val="418922797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3181134997"/>
                  </a:ext>
                </a:extLst>
              </a:tr>
              <a:tr h="370840">
                <a:tc>
                  <a:txBody>
                    <a:bodyPr/>
                    <a:lstStyle/>
                    <a:p>
                      <a:r>
                        <a:rPr lang="en-US" sz="1000"/>
                        <a:t>#MarDelPlataTeHaceFeliz</a:t>
                      </a:r>
                    </a:p>
                  </a:txBody>
                  <a:tcPr/>
                </a:tc>
                <a:tc>
                  <a:txBody>
                    <a:bodyPr/>
                    <a:lstStyle/>
                    <a:p>
                      <a:r>
                        <a:rPr lang="en-US" sz="1000"/>
                        <a:t>1</a:t>
                      </a:r>
                    </a:p>
                  </a:txBody>
                  <a:tcPr/>
                </a:tc>
                <a:tc>
                  <a:txBody>
                    <a:bodyPr/>
                    <a:lstStyle/>
                    <a:p>
                      <a:r>
                        <a:rPr lang="en-US" sz="1000"/>
                        <a:t>5092</a:t>
                      </a:r>
                    </a:p>
                  </a:txBody>
                  <a:tcPr/>
                </a:tc>
                <a:tc>
                  <a:txBody>
                    <a:bodyPr/>
                    <a:lstStyle/>
                    <a:p>
                      <a:r>
                        <a:rPr lang="en-US" sz="1000"/>
                        <a:t>921</a:t>
                      </a:r>
                    </a:p>
                  </a:txBody>
                  <a:tcPr/>
                </a:tc>
                <a:tc>
                  <a:txBody>
                    <a:bodyPr/>
                    <a:lstStyle/>
                    <a:p>
                      <a:r>
                        <a:rPr lang="en-US" sz="1000"/>
                        <a:t>808</a:t>
                      </a:r>
                    </a:p>
                  </a:txBody>
                  <a:tcPr/>
                </a:tc>
                <a:tc>
                  <a:txBody>
                    <a:bodyPr/>
                    <a:lstStyle/>
                    <a:p>
                      <a:r>
                        <a:rPr lang="en-US" sz="1000"/>
                        <a:t>6821</a:t>
                      </a:r>
                    </a:p>
                  </a:txBody>
                  <a:tcPr/>
                </a:tc>
                <a:extLst>
                  <a:ext uri="{0D108BD9-81ED-4DB2-BD59-A6C34878D82A}">
                    <a16:rowId xmlns:a16="http://schemas.microsoft.com/office/drawing/2014/main" val="1359338311"/>
                  </a:ext>
                </a:extLst>
              </a:tr>
              <a:tr h="370840">
                <a:tc>
                  <a:txBody>
                    <a:bodyPr/>
                    <a:lstStyle/>
                    <a:p>
                      <a:r>
                        <a:rPr lang="en-US" sz="1000"/>
                        <a:t>#MARDELPLATATEHACEFELIZ</a:t>
                      </a:r>
                    </a:p>
                  </a:txBody>
                  <a:tcPr/>
                </a:tc>
                <a:tc>
                  <a:txBody>
                    <a:bodyPr/>
                    <a:lstStyle/>
                    <a:p>
                      <a:r>
                        <a:rPr lang="en-US" sz="1000"/>
                        <a:t>1</a:t>
                      </a:r>
                    </a:p>
                  </a:txBody>
                  <a:tcPr/>
                </a:tc>
                <a:tc>
                  <a:txBody>
                    <a:bodyPr/>
                    <a:lstStyle/>
                    <a:p>
                      <a:r>
                        <a:rPr lang="en-US" sz="1000"/>
                        <a:t>3064</a:t>
                      </a:r>
                    </a:p>
                  </a:txBody>
                  <a:tcPr/>
                </a:tc>
                <a:tc>
                  <a:txBody>
                    <a:bodyPr/>
                    <a:lstStyle/>
                    <a:p>
                      <a:r>
                        <a:rPr lang="en-US" sz="1000"/>
                        <a:t>430</a:t>
                      </a:r>
                    </a:p>
                  </a:txBody>
                  <a:tcPr/>
                </a:tc>
                <a:tc>
                  <a:txBody>
                    <a:bodyPr/>
                    <a:lstStyle/>
                    <a:p>
                      <a:r>
                        <a:rPr lang="en-US" sz="1000"/>
                        <a:t>294</a:t>
                      </a:r>
                    </a:p>
                  </a:txBody>
                  <a:tcPr/>
                </a:tc>
                <a:tc>
                  <a:txBody>
                    <a:bodyPr/>
                    <a:lstStyle/>
                    <a:p>
                      <a:r>
                        <a:rPr lang="en-US" sz="1000"/>
                        <a:t>3788</a:t>
                      </a:r>
                    </a:p>
                  </a:txBody>
                  <a:tcPr/>
                </a:tc>
                <a:extLst>
                  <a:ext uri="{0D108BD9-81ED-4DB2-BD59-A6C34878D82A}">
                    <a16:rowId xmlns:a16="http://schemas.microsoft.com/office/drawing/2014/main" val="780832255"/>
                  </a:ext>
                </a:extLst>
              </a:tr>
            </a:tbl>
          </a:graphicData>
        </a:graphic>
      </p:graphicFrame>
      <p:sp>
        <p:nvSpPr>
          <p:cNvPr id="4" name="Text Placeholder 3">
            <a:extLst>
              <a:ext uri="{FF2B5EF4-FFF2-40B4-BE49-F238E27FC236}">
                <a16:creationId xmlns:a16="http://schemas.microsoft.com/office/drawing/2014/main" id="{0813D7A0-DB04-4601-BF26-3682D44CD84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96175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8FCF-A08D-428E-9D77-CA9A73A59E4B}"/>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08FCD7FE-1551-482E-86E2-0A853BE9C057}"/>
              </a:ext>
            </a:extLst>
          </p:cNvPr>
          <p:cNvGraphicFramePr>
            <a:graphicFrameLocks noGrp="1"/>
          </p:cNvGraphicFramePr>
          <p:nvPr>
            <p:ph type="chart" sz="quarter" idx="13"/>
            <p:extLst>
              <p:ext uri="{D42A27DB-BD31-4B8C-83A1-F6EECF244321}">
                <p14:modId xmlns:p14="http://schemas.microsoft.com/office/powerpoint/2010/main" val="872097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625E4-68ED-49C7-83E8-5860A0041EA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0FF3B0D-D70F-4AFA-B561-01142963A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2804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D175B-628E-41E6-B6AD-E6471A63AD31}"/>
              </a:ext>
            </a:extLst>
          </p:cNvPr>
          <p:cNvSpPr>
            <a:spLocks noGrp="1"/>
          </p:cNvSpPr>
          <p:nvPr>
            <p:ph type="title"/>
          </p:nvPr>
        </p:nvSpPr>
        <p:spPr/>
        <p:txBody>
          <a:bodyPr/>
          <a:lstStyle/>
          <a:p>
            <a:r>
              <a:rPr lang="en-US"/>
              <a:t>Facebook User Posts</a:t>
            </a:r>
          </a:p>
        </p:txBody>
      </p:sp>
      <p:graphicFrame>
        <p:nvGraphicFramePr>
          <p:cNvPr id="6" name="Chart Placeholder 5">
            <a:extLst>
              <a:ext uri="{FF2B5EF4-FFF2-40B4-BE49-F238E27FC236}">
                <a16:creationId xmlns:a16="http://schemas.microsoft.com/office/drawing/2014/main" id="{CAC8389A-F350-416E-A112-980A88960515}"/>
              </a:ext>
            </a:extLst>
          </p:cNvPr>
          <p:cNvGraphicFramePr>
            <a:graphicFrameLocks noGrp="1"/>
          </p:cNvGraphicFramePr>
          <p:nvPr>
            <p:ph type="chart" sz="quarter" idx="13"/>
            <p:extLst>
              <p:ext uri="{D42A27DB-BD31-4B8C-83A1-F6EECF244321}">
                <p14:modId xmlns:p14="http://schemas.microsoft.com/office/powerpoint/2010/main" val="1663676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7B08D0-C9C2-4E96-ABF0-565432AF39D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E7A883B-75EA-4154-BC4F-87BA8A155A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1810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D2315-EB50-4727-BA77-183F4A8AEAF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0114D45-BD54-49D5-8476-DDDBCC7A7EAC}"/>
              </a:ext>
            </a:extLst>
          </p:cNvPr>
          <p:cNvGraphicFramePr>
            <a:graphicFrameLocks noGrp="1"/>
          </p:cNvGraphicFramePr>
          <p:nvPr>
            <p:ph type="chart" sz="quarter" idx="13"/>
            <p:extLst>
              <p:ext uri="{D42A27DB-BD31-4B8C-83A1-F6EECF244321}">
                <p14:modId xmlns:p14="http://schemas.microsoft.com/office/powerpoint/2010/main" val="3527894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842D5-F469-41D1-A9CB-D2E85EF2E8A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2258782-3FAC-41D5-A6F0-26C51A04B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081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86E9-DFA5-4130-89E0-F5E818DE0AD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4983E63-2332-48DC-942A-E83D2E035666}"/>
              </a:ext>
            </a:extLst>
          </p:cNvPr>
          <p:cNvGraphicFramePr>
            <a:graphicFrameLocks noGrp="1"/>
          </p:cNvGraphicFramePr>
          <p:nvPr>
            <p:ph type="chart" sz="quarter" idx="13"/>
            <p:extLst>
              <p:ext uri="{D42A27DB-BD31-4B8C-83A1-F6EECF244321}">
                <p14:modId xmlns:p14="http://schemas.microsoft.com/office/powerpoint/2010/main" val="2927396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AD470-39F7-4C6A-AED2-8253C54B2AF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6606DB8-89EA-473C-B386-01AD51F0A5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752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53786-07C8-4265-9DB5-567AA38D5D8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4368C724-1326-436E-8500-34A6EE641F26}"/>
              </a:ext>
            </a:extLst>
          </p:cNvPr>
          <p:cNvGraphicFramePr>
            <a:graphicFrameLocks noGrp="1"/>
          </p:cNvGraphicFramePr>
          <p:nvPr>
            <p:ph type="chart" sz="quarter" idx="13"/>
            <p:extLst>
              <p:ext uri="{D42A27DB-BD31-4B8C-83A1-F6EECF244321}">
                <p14:modId xmlns:p14="http://schemas.microsoft.com/office/powerpoint/2010/main" val="2728142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E360CD-F052-47E8-A21B-491AE4403C9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675F200-3E67-4AF1-B3DC-721CCDBEC6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7849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5EC58-3340-4C19-BCA5-D6E709D26F4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042CD50-70D7-4821-A7E0-81A209EE3335}"/>
              </a:ext>
            </a:extLst>
          </p:cNvPr>
          <p:cNvGraphicFramePr>
            <a:graphicFrameLocks noGrp="1"/>
          </p:cNvGraphicFramePr>
          <p:nvPr>
            <p:ph type="chart" sz="quarter" idx="13"/>
            <p:extLst>
              <p:ext uri="{D42A27DB-BD31-4B8C-83A1-F6EECF244321}">
                <p14:modId xmlns:p14="http://schemas.microsoft.com/office/powerpoint/2010/main" val="1531832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3A7E5-B43A-4F02-8101-B1B2AC40BA6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29A31D4-A8D4-4514-A67B-2CABD1B69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879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E6539-E8AE-4490-9C4E-B757E7D4423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0C3F667-75D8-45ED-812B-93DCEC7AC7C4}"/>
              </a:ext>
            </a:extLst>
          </p:cNvPr>
          <p:cNvGraphicFramePr>
            <a:graphicFrameLocks noGrp="1"/>
          </p:cNvGraphicFramePr>
          <p:nvPr>
            <p:ph type="chart" sz="quarter" idx="13"/>
            <p:extLst>
              <p:ext uri="{D42A27DB-BD31-4B8C-83A1-F6EECF244321}">
                <p14:modId xmlns:p14="http://schemas.microsoft.com/office/powerpoint/2010/main" val="1751905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3A4AC2-2A8E-40BE-9B69-6FCE527294F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91DCA75-3049-4DA5-9A56-E84FE9A106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2870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3490-5890-4AB9-B8A6-68AE738DFEF9}"/>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B9FD8FF4-1D42-4D67-8D62-B6C71514F685}"/>
              </a:ext>
            </a:extLst>
          </p:cNvPr>
          <p:cNvGraphicFramePr>
            <a:graphicFrameLocks noGrp="1"/>
          </p:cNvGraphicFramePr>
          <p:nvPr>
            <p:ph type="tbl" sz="quarter" idx="13"/>
            <p:extLst>
              <p:ext uri="{D42A27DB-BD31-4B8C-83A1-F6EECF244321}">
                <p14:modId xmlns:p14="http://schemas.microsoft.com/office/powerpoint/2010/main" val="70465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9570041"/>
                    </a:ext>
                  </a:extLst>
                </a:gridCol>
                <a:gridCol w="2468880">
                  <a:extLst>
                    <a:ext uri="{9D8B030D-6E8A-4147-A177-3AD203B41FA5}">
                      <a16:colId xmlns:a16="http://schemas.microsoft.com/office/drawing/2014/main" val="533497970"/>
                    </a:ext>
                  </a:extLst>
                </a:gridCol>
                <a:gridCol w="822960">
                  <a:extLst>
                    <a:ext uri="{9D8B030D-6E8A-4147-A177-3AD203B41FA5}">
                      <a16:colId xmlns:a16="http://schemas.microsoft.com/office/drawing/2014/main" val="4146977310"/>
                    </a:ext>
                  </a:extLst>
                </a:gridCol>
                <a:gridCol w="822960">
                  <a:extLst>
                    <a:ext uri="{9D8B030D-6E8A-4147-A177-3AD203B41FA5}">
                      <a16:colId xmlns:a16="http://schemas.microsoft.com/office/drawing/2014/main" val="2229659661"/>
                    </a:ext>
                  </a:extLst>
                </a:gridCol>
                <a:gridCol w="822960">
                  <a:extLst>
                    <a:ext uri="{9D8B030D-6E8A-4147-A177-3AD203B41FA5}">
                      <a16:colId xmlns:a16="http://schemas.microsoft.com/office/drawing/2014/main" val="230984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51064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 Ucelay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14686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Javier Duarte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69840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Greco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36824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del Carmen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42745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Brunori Ines Carolina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421929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Castillo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09081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4040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Girado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43553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Alfano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2958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Capandeguy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737259720"/>
                  </a:ext>
                </a:extLst>
              </a:tr>
            </a:tbl>
          </a:graphicData>
        </a:graphic>
      </p:graphicFrame>
      <p:sp>
        <p:nvSpPr>
          <p:cNvPr id="4" name="Text Placeholder 3">
            <a:extLst>
              <a:ext uri="{FF2B5EF4-FFF2-40B4-BE49-F238E27FC236}">
                <a16:creationId xmlns:a16="http://schemas.microsoft.com/office/drawing/2014/main" id="{A2E6A189-7BC7-40D4-B505-79E4E4421D7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48048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8A5D-C1CA-49BE-B1BD-3B314966ECF8}"/>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544879A1-4777-46C2-AA98-DE6B2F623E21}"/>
              </a:ext>
            </a:extLst>
          </p:cNvPr>
          <p:cNvGraphicFramePr>
            <a:graphicFrameLocks noGrp="1"/>
          </p:cNvGraphicFramePr>
          <p:nvPr>
            <p:ph type="tbl" sz="quarter" idx="13"/>
            <p:extLst>
              <p:ext uri="{D42A27DB-BD31-4B8C-83A1-F6EECF244321}">
                <p14:modId xmlns:p14="http://schemas.microsoft.com/office/powerpoint/2010/main" val="305071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4432946"/>
                    </a:ext>
                  </a:extLst>
                </a:gridCol>
                <a:gridCol w="2468880">
                  <a:extLst>
                    <a:ext uri="{9D8B030D-6E8A-4147-A177-3AD203B41FA5}">
                      <a16:colId xmlns:a16="http://schemas.microsoft.com/office/drawing/2014/main" val="1625182653"/>
                    </a:ext>
                  </a:extLst>
                </a:gridCol>
                <a:gridCol w="822960">
                  <a:extLst>
                    <a:ext uri="{9D8B030D-6E8A-4147-A177-3AD203B41FA5}">
                      <a16:colId xmlns:a16="http://schemas.microsoft.com/office/drawing/2014/main" val="2943196103"/>
                    </a:ext>
                  </a:extLst>
                </a:gridCol>
                <a:gridCol w="822960">
                  <a:extLst>
                    <a:ext uri="{9D8B030D-6E8A-4147-A177-3AD203B41FA5}">
                      <a16:colId xmlns:a16="http://schemas.microsoft.com/office/drawing/2014/main" val="3339006376"/>
                    </a:ext>
                  </a:extLst>
                </a:gridCol>
                <a:gridCol w="822960">
                  <a:extLst>
                    <a:ext uri="{9D8B030D-6E8A-4147-A177-3AD203B41FA5}">
                      <a16:colId xmlns:a16="http://schemas.microsoft.com/office/drawing/2014/main" val="735257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3447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27453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Fred Guzmán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23224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Giscard Luis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93892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Bohl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330216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Aguiar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78695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Depetris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74979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Mancini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04946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Martinelli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82622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Angel Misun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16907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Rozenberg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828107931"/>
                  </a:ext>
                </a:extLst>
              </a:tr>
            </a:tbl>
          </a:graphicData>
        </a:graphic>
      </p:graphicFrame>
      <p:sp>
        <p:nvSpPr>
          <p:cNvPr id="4" name="Text Placeholder 3">
            <a:extLst>
              <a:ext uri="{FF2B5EF4-FFF2-40B4-BE49-F238E27FC236}">
                <a16:creationId xmlns:a16="http://schemas.microsoft.com/office/drawing/2014/main" id="{54890D51-2B6A-48F9-B2D9-E81631D5620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150006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F14CA-6F19-42D8-84B0-7E808CC4570F}"/>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82F1A872-8C1B-4089-B8A3-92892E17869F}"/>
              </a:ext>
            </a:extLst>
          </p:cNvPr>
          <p:cNvGraphicFramePr>
            <a:graphicFrameLocks noGrp="1"/>
          </p:cNvGraphicFramePr>
          <p:nvPr>
            <p:ph type="tbl" sz="quarter" idx="13"/>
            <p:extLst>
              <p:ext uri="{D42A27DB-BD31-4B8C-83A1-F6EECF244321}">
                <p14:modId xmlns:p14="http://schemas.microsoft.com/office/powerpoint/2010/main" val="225453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88664976"/>
                    </a:ext>
                  </a:extLst>
                </a:gridCol>
                <a:gridCol w="2468880">
                  <a:extLst>
                    <a:ext uri="{9D8B030D-6E8A-4147-A177-3AD203B41FA5}">
                      <a16:colId xmlns:a16="http://schemas.microsoft.com/office/drawing/2014/main" val="190980797"/>
                    </a:ext>
                  </a:extLst>
                </a:gridCol>
                <a:gridCol w="822960">
                  <a:extLst>
                    <a:ext uri="{9D8B030D-6E8A-4147-A177-3AD203B41FA5}">
                      <a16:colId xmlns:a16="http://schemas.microsoft.com/office/drawing/2014/main" val="1383132779"/>
                    </a:ext>
                  </a:extLst>
                </a:gridCol>
                <a:gridCol w="822960">
                  <a:extLst>
                    <a:ext uri="{9D8B030D-6E8A-4147-A177-3AD203B41FA5}">
                      <a16:colId xmlns:a16="http://schemas.microsoft.com/office/drawing/2014/main" val="2147150200"/>
                    </a:ext>
                  </a:extLst>
                </a:gridCol>
                <a:gridCol w="822960">
                  <a:extLst>
                    <a:ext uri="{9D8B030D-6E8A-4147-A177-3AD203B41FA5}">
                      <a16:colId xmlns:a16="http://schemas.microsoft.com/office/drawing/2014/main" val="3852594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8065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 Drone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4962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Sebastian Ferrari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80824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Acrogliano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8038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Yoor Ernst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88562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Mariana Cabj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548574357"/>
                  </a:ext>
                </a:extLst>
              </a:tr>
            </a:tbl>
          </a:graphicData>
        </a:graphic>
      </p:graphicFrame>
      <p:sp>
        <p:nvSpPr>
          <p:cNvPr id="4" name="Text Placeholder 3">
            <a:extLst>
              <a:ext uri="{FF2B5EF4-FFF2-40B4-BE49-F238E27FC236}">
                <a16:creationId xmlns:a16="http://schemas.microsoft.com/office/drawing/2014/main" id="{AF7ED71F-E038-4E4C-BE0C-10C098C4B8C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197767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1094</Words>
  <Application>Microsoft Office PowerPoint</Application>
  <PresentationFormat>On-screen Show (4:3)</PresentationFormat>
  <Paragraphs>524</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NUEVO</vt:lpstr>
      <vt:lpstr>Facebook Key Metrics Table</vt:lpstr>
      <vt:lpstr>Facebook Fans Total</vt:lpstr>
      <vt:lpstr>Facebook Fans Change</vt:lpstr>
      <vt:lpstr>Facebook Key Metrics Radar</vt:lpstr>
      <vt:lpstr>Facebook Fans Change Rate</vt:lpstr>
      <vt:lpstr>Facebook Fans Change Per Weekday</vt:lpstr>
      <vt:lpstr>Facebook Fan Distribution Development</vt:lpstr>
      <vt:lpstr>Facebook Own Posts</vt:lpstr>
      <vt:lpstr>Facebook Own Posts By Hour</vt:lpstr>
      <vt:lpstr>Facebook Own Posts with Reactions Table - 1 of 12</vt:lpstr>
      <vt:lpstr>Facebook Own Posts with Reactions Table - 2 of 12</vt:lpstr>
      <vt:lpstr>Facebook Own Posts with Reactions Table - 3 of 12</vt:lpstr>
      <vt:lpstr>Facebook Own Posts with Reactions Table - 4 of 12</vt:lpstr>
      <vt:lpstr>Facebook Own Posts with Reactions Table - 5 of 12</vt:lpstr>
      <vt:lpstr>Facebook Own Posts with Reactions Table - 6 of 12</vt:lpstr>
      <vt:lpstr>Facebook Own Posts with Reactions Table - 7 of 12</vt:lpstr>
      <vt:lpstr>Facebook Own Posts with Reactions Table - 8 of 12</vt:lpstr>
      <vt:lpstr>Facebook Own Posts with Reactions Table - 9 of 12</vt:lpstr>
      <vt:lpstr>Facebook Own Posts with Reactions Table - 10 of 12</vt:lpstr>
      <vt:lpstr>Facebook Own Posts with Reactions Table - 11 of 12</vt:lpstr>
      <vt:lpstr>Facebook Own Posts with Reactions Table - 12 of 12</vt:lpstr>
      <vt:lpstr>Facebook Own Posts By Weekday</vt:lpstr>
      <vt:lpstr>Facebook Post Type Distribution</vt:lpstr>
      <vt:lpstr>Facebook Own Posts App Usage</vt:lpstr>
      <vt:lpstr>Facebook Hashtag Detection</vt:lpstr>
      <vt:lpstr>Facebook Sponsored Posts Distribution</vt:lpstr>
      <vt:lpstr>Facebook User Posts</vt:lpstr>
      <vt:lpstr>Facebook Interaction Rate</vt:lpstr>
      <vt:lpstr>Facebook Interactions Distribution</vt:lpstr>
      <vt:lpstr>Facebook Interaction Rate By Hour</vt:lpstr>
      <vt:lpstr>Facebook Interaction Rate By Post Type</vt:lpstr>
      <vt:lpstr>Facebook Interaction Rate By Weekday</vt:lpstr>
      <vt:lpstr>Facebook Key Influencers - 1 of 3</vt:lpstr>
      <vt:lpstr>Facebook Key Influencers - 2 of 3</vt:lpstr>
      <vt:lpstr>Facebook Key Influencers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Administrator</dc:creator>
  <cp:lastModifiedBy>Administrator</cp:lastModifiedBy>
  <cp:revision>1</cp:revision>
  <dcterms:created xsi:type="dcterms:W3CDTF">2018-02-01T09:37:46Z</dcterms:created>
  <dcterms:modified xsi:type="dcterms:W3CDTF">2018-02-01T09:38:55Z</dcterms:modified>
</cp:coreProperties>
</file>