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6" r:id="rId19"/>
    <p:sldId id="277" r:id="rId20"/>
    <p:sldId id="278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1A-4E95-A3FF-5859F72B1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8480408"/>
        <c:axId val="368480736"/>
      </c:radarChart>
      <c:catAx>
        <c:axId val="36848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80736"/>
        <c:crosses val="autoZero"/>
        <c:auto val="1"/>
        <c:lblAlgn val="ctr"/>
        <c:lblOffset val="100"/>
        <c:noMultiLvlLbl val="0"/>
      </c:catAx>
      <c:valAx>
        <c:axId val="36848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8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4298</c:v>
                </c:pt>
                <c:pt idx="1">
                  <c:v>4293</c:v>
                </c:pt>
                <c:pt idx="2">
                  <c:v>4297</c:v>
                </c:pt>
                <c:pt idx="3">
                  <c:v>4299</c:v>
                </c:pt>
                <c:pt idx="4">
                  <c:v>4301</c:v>
                </c:pt>
                <c:pt idx="5">
                  <c:v>4301</c:v>
                </c:pt>
                <c:pt idx="6">
                  <c:v>4302</c:v>
                </c:pt>
                <c:pt idx="7">
                  <c:v>4300</c:v>
                </c:pt>
                <c:pt idx="8">
                  <c:v>4297</c:v>
                </c:pt>
                <c:pt idx="9">
                  <c:v>4299</c:v>
                </c:pt>
                <c:pt idx="10">
                  <c:v>4300</c:v>
                </c:pt>
                <c:pt idx="11">
                  <c:v>4301</c:v>
                </c:pt>
                <c:pt idx="12">
                  <c:v>4300</c:v>
                </c:pt>
                <c:pt idx="13">
                  <c:v>4303</c:v>
                </c:pt>
                <c:pt idx="14">
                  <c:v>4306</c:v>
                </c:pt>
                <c:pt idx="15">
                  <c:v>4306</c:v>
                </c:pt>
                <c:pt idx="16">
                  <c:v>4310</c:v>
                </c:pt>
                <c:pt idx="17">
                  <c:v>4312</c:v>
                </c:pt>
                <c:pt idx="18">
                  <c:v>4314</c:v>
                </c:pt>
                <c:pt idx="19">
                  <c:v>4315</c:v>
                </c:pt>
                <c:pt idx="20">
                  <c:v>4317</c:v>
                </c:pt>
                <c:pt idx="21">
                  <c:v>4321</c:v>
                </c:pt>
                <c:pt idx="22">
                  <c:v>4322</c:v>
                </c:pt>
                <c:pt idx="23">
                  <c:v>4323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ED-4DD8-9178-4C2784B33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50560"/>
        <c:axId val="368458760"/>
      </c:lineChart>
      <c:dateAx>
        <c:axId val="36845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58760"/>
        <c:crosses val="autoZero"/>
        <c:auto val="1"/>
        <c:lblOffset val="100"/>
        <c:baseTimeUnit val="days"/>
      </c:dateAx>
      <c:valAx>
        <c:axId val="36845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5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-1</c:v>
                </c:pt>
                <c:pt idx="1">
                  <c:v>-5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-2</c:v>
                </c:pt>
                <c:pt idx="8">
                  <c:v>-3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-1</c:v>
                </c:pt>
                <c:pt idx="13">
                  <c:v>3</c:v>
                </c:pt>
                <c:pt idx="14">
                  <c:v>3</c:v>
                </c:pt>
                <c:pt idx="15">
                  <c:v>0</c:v>
                </c:pt>
                <c:pt idx="16">
                  <c:v>4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4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05-4A2C-8C45-A99DC98DD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52856"/>
        <c:axId val="368453184"/>
      </c:lineChart>
      <c:dateAx>
        <c:axId val="36845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53184"/>
        <c:crosses val="autoZero"/>
        <c:auto val="1"/>
        <c:lblOffset val="100"/>
        <c:baseTimeUnit val="days"/>
      </c:dateAx>
      <c:valAx>
        <c:axId val="36845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5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-2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47-460F-9675-98A68FA30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001704"/>
        <c:axId val="289994160"/>
      </c:barChart>
      <c:catAx>
        <c:axId val="29000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94160"/>
        <c:crosses val="autoZero"/>
        <c:auto val="1"/>
        <c:lblAlgn val="ctr"/>
        <c:lblOffset val="100"/>
        <c:noMultiLvlLbl val="0"/>
      </c:catAx>
      <c:valAx>
        <c:axId val="28999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0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7-4533-A1B2-1063BDC68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92192"/>
        <c:axId val="289994816"/>
      </c:lineChart>
      <c:dateAx>
        <c:axId val="289992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94816"/>
        <c:crosses val="autoZero"/>
        <c:auto val="1"/>
        <c:lblOffset val="100"/>
        <c:baseTimeUnit val="days"/>
      </c:dateAx>
      <c:valAx>
        <c:axId val="28999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9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@mariarosamuinos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4D-4674-BACC-42FFFDD38B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@mariarosamuinos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4D-4674-BACC-42FFFDD38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994488"/>
        <c:axId val="290000064"/>
      </c:barChart>
      <c:catAx>
        <c:axId val="28999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00064"/>
        <c:crosses val="autoZero"/>
        <c:auto val="1"/>
        <c:lblAlgn val="ctr"/>
        <c:lblOffset val="100"/>
        <c:noMultiLvlLbl val="0"/>
      </c:catAx>
      <c:valAx>
        <c:axId val="29000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9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F-4795-A026-11F99C5C7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018176"/>
        <c:axId val="143016864"/>
      </c:barChart>
      <c:catAx>
        <c:axId val="14301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16864"/>
        <c:crosses val="autoZero"/>
        <c:auto val="1"/>
        <c:lblAlgn val="ctr"/>
        <c:lblOffset val="100"/>
        <c:noMultiLvlLbl val="0"/>
      </c:catAx>
      <c:valAx>
        <c:axId val="14301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1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4.9419953596288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9D-477F-9914-D1BAB03B7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020472"/>
        <c:axId val="143018832"/>
      </c:barChart>
      <c:catAx>
        <c:axId val="14302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18832"/>
        <c:crosses val="autoZero"/>
        <c:auto val="1"/>
        <c:lblAlgn val="ctr"/>
        <c:lblOffset val="100"/>
        <c:noMultiLvlLbl val="0"/>
      </c:catAx>
      <c:valAx>
        <c:axId val="14301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2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51-4023-8E1F-652C73E98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014896"/>
        <c:axId val="143028016"/>
      </c:lineChart>
      <c:catAx>
        <c:axId val="14301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28016"/>
        <c:crosses val="autoZero"/>
        <c:auto val="1"/>
        <c:lblAlgn val="ctr"/>
        <c:lblOffset val="100"/>
        <c:noMultiLvlLbl val="0"/>
      </c:catAx>
      <c:valAx>
        <c:axId val="14302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1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4.9408489909534001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AC-444F-BD82-3FE872DAC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025392"/>
        <c:axId val="143024408"/>
      </c:lineChart>
      <c:catAx>
        <c:axId val="14302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24408"/>
        <c:crosses val="autoZero"/>
        <c:auto val="1"/>
        <c:lblAlgn val="ctr"/>
        <c:lblOffset val="100"/>
        <c:noMultiLvlLbl val="0"/>
      </c:catAx>
      <c:valAx>
        <c:axId val="14302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2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1E-4195-BD84-9231EA7B5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375880"/>
        <c:axId val="406374240"/>
      </c:lineChart>
      <c:dateAx>
        <c:axId val="406375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374240"/>
        <c:crosses val="autoZero"/>
        <c:auto val="1"/>
        <c:lblOffset val="100"/>
        <c:baseTimeUnit val="days"/>
      </c:dateAx>
      <c:valAx>
        <c:axId val="40637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37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66-4238-84A6-22DC3A5D4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441736"/>
        <c:axId val="411435176"/>
      </c:barChart>
      <c:catAx>
        <c:axId val="41144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35176"/>
        <c:crosses val="autoZero"/>
        <c:auto val="1"/>
        <c:lblAlgn val="ctr"/>
        <c:lblOffset val="100"/>
        <c:noMultiLvlLbl val="0"/>
      </c:catAx>
      <c:valAx>
        <c:axId val="41143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4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D2F90-99E5-4EFA-ADE6-C6DB0E6525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706E05-2C6F-4D10-B807-8F23566884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5205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31C0-643C-4329-87FE-144B94D12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77EE5-C637-4DCE-9015-7DD60221B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6610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57308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129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959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618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5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877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31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397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063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156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112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47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091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394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@mariarosamuinos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38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C1203-3C03-49C0-8B17-80945BA7B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668755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63AF-D65B-4CF2-93FC-370D4E25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CE4973-C183-45DD-BD66-0D6FFDA63F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3780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6B1E0-51F9-4A76-94C0-13F1D21D2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864E7-F3BD-4884-8938-CED5100E6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7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E27-ED49-4392-8B2D-9B1AC8C5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3D21D-ADAA-4E8D-870C-90966025DD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8958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68411-DD12-462F-9DC1-19FA3165F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6F6CE-430A-45F3-992C-B5392DB8E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05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1B649-573D-4041-84ED-AAE766B24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8B3D4F-A6A1-494B-A1B7-760FB969F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129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3DB14-D33E-4FF2-BCFD-B8B281280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ACAEF-27B6-4A56-9862-6F697BEF9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698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E4479-5DBE-4A81-A399-5F42634EF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601DB8-3C11-49F3-9B34-7EEF6E16F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5773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D3E29-AAD8-4D57-BD5A-5850D672F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CE19E-1F72-4A22-AFE3-1F6702624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70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A13D9-D49C-4F2F-8BCF-74883BA8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97D3ED-1FBF-4FC5-9FFF-66F3B3BFB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5635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9A9BB-927E-45C7-9A29-FEECBD558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3FDA9-C047-4DE8-8E15-5782D421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97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7D28-D982-4EF0-BC0E-355EC7AC3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AFFAF-D381-47C1-8C12-84360F6113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2331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5D0AD-7113-4DAC-8C28-F298DFBF6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2F3DA-66FC-41D6-919F-4A746C2B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77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ACA3F-0EF5-4F03-8808-3E32DFF97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9062E-684A-4521-BE89-0B6F621EE1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2805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8C44E-481D-48AA-B76C-4A7EB1E33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5B05-4FCD-4F48-82F4-A3D74F1A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532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B6C11-2F32-4E97-AE73-BC80B9F1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AE2168-DECC-4733-A0BE-8E1A098DC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7013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6C4C8-2A49-4F66-8A07-26051B3F7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3A1BE-95F1-406A-A3AD-A7032051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967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026A-E5CF-405A-976D-47C5971E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A11F06-94D4-4E60-9249-BA5BF09F5B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7669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225C5-9328-45E5-BE82-828912D08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5C6A8-5B98-4A78-99A5-997A23A97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0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4B4ED-EAAA-401B-A7F4-9503FBDE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51264-612A-496D-AC11-5D5DCEFAF3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4427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0BC0C-F08B-4343-B206-B108CF907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15C55-075B-4884-8FB2-227C3EECF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777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14D51-6085-4956-A16F-D3669A7B1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0C3DB-3B57-4B3B-AAB0-06FC8DE05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694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6344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639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68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339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86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36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39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- 2018-01-25 19:18:02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@CanalCiudadBA -único canal de TV público de la Ciudad- está cerrado hace nueve días, a pesar de tener un presupuesto asignado votado por la @LegisCABA Acompañamos a sus trabajadores, a los despedidos sin causa y solicitamos su inmediata reincorporación. https://t.co/wi7fGhrN4b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1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- 2018-01-22 15:56:38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@NEParticipacion: Exigimos que se resuelva en forma urgente la demora en la entrega de medicamentos para pacientes con HIV. Ninguna "dem…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9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- 2018-01-12 01:44:35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@PibePeronista: #SinLuz Vecinos Barrio Naon-Mataderos llevan 40 hs de acampe en veredas x falta de suministro. #Edesur emparchó 4 veces…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76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- 2018-01-11 20:04:24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@NEParticipacion: Para reflexionar, compartimos el documento firmado por el grupo de Curas en Opción por los Pobres de CABA y Provincia…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0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- 2018-01-11 02:20:10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@silviagottero: Las autoridades del @PJCiudad nos solidarizamos con nuestro presidente @victorsmaria https://t.co/ZYpvF7f2Wh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95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- 2018-01-12 03:39:18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@PibePeronista: Ciao @mbezzeccheri @OficialEdesur Los vecinos de Mataderos siguen acampando en la calle. 40 hs #SinLuz. Cientos de famil…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45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42AAD-7B4B-4151-9DC4-15631D75A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4690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BDA57-3CA5-46FC-8031-5AA2835B4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29575-5BE3-4B41-916A-B4F55C970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668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46075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333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664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014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32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4026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5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- 2018-01-15 23:01:05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@ICiudadCABA: El ex presidente del Consejo de la Magistratura de la Ciudad, Juan Manuel Olmos presentó el “Instituto Ciudad, Políticas 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37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- 2018-01-08 02:45:19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@NEParticipacion: Comenzamos un nuevo hilo con más actividades del #DiaDeReyes en distintos puntos de la ciudad. 
En la #Comuna15 los #…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00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- 2018-01-17 00:36:14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@Lautiii92: Merienda con los pekes, 3 años ya que hacemos la colonia en el barrio con mucho esfuerzo, pero este año tenemos la alegría q…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3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- 2018-01-14 07:46:06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@patoaragonreyes: Y llegaron los Reyes Magos a la Comuna 3 @NEParticipacion @kellyolmos @mariarosamuinos @silviagottero @silvialaruffa @…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883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29A03-A866-4F2E-9CFC-5FBC8125A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37310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9772E-0877-4182-BC9C-EE18FD2BE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E69C3F-10EF-46C4-9B72-FECE07C143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5291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E28F6-E62B-416D-BA1A-ABF9770ED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F07C6-D1DA-49D8-924E-19F1FD91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528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7AA64-4DBA-44A6-B229-1CD015D39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DA41F-0CE5-4E6D-B677-2E2396E98D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645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917918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9034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2895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1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66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@JuanMaRom86 - 2018-01-25 23:59:02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@mariarosamuinos @CanalCiudadBA @LegisCABA @asambleacanal Larreta golpista, no respeta las leyes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93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@momarosek - 2018-01-26 13:35:34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@mariarosamuinos @CanalCiudadBA @LegisCABA @asambleacanal Un gobierno completamente inútil y cínico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34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@FloreSolidario - 2018-01-26 16:14:45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María Rosa Muiños (@mariarosamuinos):
El @CanalCiudadBA -único canal de TV público de la Ciudad- está... https://t.co/Z0VArU1Nhx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66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@ElviraOM46 - 2018-01-25 22:52:08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@mariarosamuinos @CanalCiudadBA @LegisCABA @asambleacanal Que sinverguenzas!!!!😠😠😠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14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@alimarbello - 2018-01-25 21:53:57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María Rosa Muiños (@mariarosamuinos):
El @CanalCiudadBA -único canal de TV público de la Ciudad- está... https://t.co/v2CI1JWgfM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@DLoNuestro - 2018-01-12 17:12:02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@LicDanielArroyo @LicDanielArroyo @sergiocriscolo @soyodlopez @GermanGarmendia @mariarosamuinos @MarcelaStuart https://t.co/OnKpAU8Ehx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63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834C2-56E2-41E5-B18A-475B366B6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68349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D8423-C46C-4986-BC81-ECE17A14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13432E-936C-45F4-B83B-1343595C02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221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463552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0917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455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9096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8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@Nilda_Gomez - 2018-01-20 14:46:03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@NANCYPAZOS @cuervotinelli @MediosPub @maclorena @eltatoyoung @deboraplager @deperezvolpin @mariarosamuinos… https://t.co/NFQheSjrqw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69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@patoaragonreyes - 2018-01-11 04:56:50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llegaron los Reyes Magos a la Comuna 3 @NEParticipacion @kellyolmos @mariarosamuinos @silviagottero… https://t.co/6RLPVW2CPl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6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E576F-6567-4603-8E56-7B29BEFA2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023160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4A95-E5CC-4421-99FB-1472482AE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49DCA3-2354-4B7D-90F0-80E63189C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0900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38231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16146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3570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54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@JuanMaRom86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03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@FloreSolidario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40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@alimarbello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@MecheZunzuneguy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65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@Gustavodp73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84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@alicia_molinari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95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@mvmeza1981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19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@RubnRiveros1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89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@BlackMamba2007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78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@silviagottero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72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3715D-992D-4656-AD1B-D78B3CF4D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707292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C669C-2F24-4983-B64B-4281F6DD2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E767B-A30D-4A42-B957-FE2A8E6A3E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394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981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87987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47802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2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@marisolsolari1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54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@Fernand80612978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48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@esalice1974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15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@ImpiniJuan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87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@lauraligia17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46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@ElviraOM46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53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@Bellota10279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46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@NEPComuna10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4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@sroberto_ok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6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@MetaPeronismo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183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E0B07-7E34-4E9E-AE3D-9A638D68F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15933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28B3E-1C6F-433C-AC4F-D05A8D10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38150F-BCFC-4AA3-A35D-038E91D4D0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1463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D1CCA-B854-4DA0-8AE8-66BE8F73D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5EE27-9650-4F4C-9D04-3D8A3D9A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754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680</Words>
  <Application>Microsoft Office PowerPoint</Application>
  <PresentationFormat>On-screen Show (4:3)</PresentationFormat>
  <Paragraphs>258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2</vt:lpstr>
      <vt:lpstr>Twitter Own and Retweeted Tweets Table - 2 of 2</vt:lpstr>
      <vt:lpstr>Twitter Mentions</vt:lpstr>
      <vt:lpstr>Twitter Mentions Table - 1 of 2</vt:lpstr>
      <vt:lpstr>Twitter Mentions Table - 2 of 2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2018-02-01T09:25:08Z</dcterms:created>
  <dcterms:modified xsi:type="dcterms:W3CDTF">2018-02-01T09:25:47Z</dcterms:modified>
</cp:coreProperties>
</file>