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3-45F0-BC98-BF259EA42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823680"/>
        <c:axId val="287824008"/>
      </c:radarChart>
      <c:catAx>
        <c:axId val="28782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4008"/>
        <c:crosses val="autoZero"/>
        <c:auto val="1"/>
        <c:lblAlgn val="ctr"/>
        <c:lblOffset val="100"/>
        <c:noMultiLvlLbl val="0"/>
      </c:catAx>
      <c:valAx>
        <c:axId val="28782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36411</c:v>
                </c:pt>
                <c:pt idx="1">
                  <c:v>36421</c:v>
                </c:pt>
                <c:pt idx="2">
                  <c:v>36420</c:v>
                </c:pt>
                <c:pt idx="3">
                  <c:v>36436</c:v>
                </c:pt>
                <c:pt idx="4">
                  <c:v>36492</c:v>
                </c:pt>
                <c:pt idx="5">
                  <c:v>36489</c:v>
                </c:pt>
                <c:pt idx="6">
                  <c:v>36495</c:v>
                </c:pt>
                <c:pt idx="7">
                  <c:v>36504</c:v>
                </c:pt>
                <c:pt idx="8">
                  <c:v>36514</c:v>
                </c:pt>
                <c:pt idx="9">
                  <c:v>36508</c:v>
                </c:pt>
                <c:pt idx="10">
                  <c:v>36541</c:v>
                </c:pt>
                <c:pt idx="11">
                  <c:v>36595</c:v>
                </c:pt>
                <c:pt idx="12">
                  <c:v>36579</c:v>
                </c:pt>
                <c:pt idx="13">
                  <c:v>36578</c:v>
                </c:pt>
                <c:pt idx="14">
                  <c:v>36587</c:v>
                </c:pt>
                <c:pt idx="15">
                  <c:v>36574</c:v>
                </c:pt>
                <c:pt idx="16">
                  <c:v>36577</c:v>
                </c:pt>
                <c:pt idx="17">
                  <c:v>36588</c:v>
                </c:pt>
                <c:pt idx="18">
                  <c:v>36587</c:v>
                </c:pt>
                <c:pt idx="19">
                  <c:v>36599</c:v>
                </c:pt>
                <c:pt idx="20">
                  <c:v>36582</c:v>
                </c:pt>
                <c:pt idx="21">
                  <c:v>36537</c:v>
                </c:pt>
                <c:pt idx="22">
                  <c:v>36534</c:v>
                </c:pt>
                <c:pt idx="23">
                  <c:v>36534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90-47CF-9657-E4B252EF7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876912"/>
        <c:axId val="219880192"/>
      </c:lineChart>
      <c:dateAx>
        <c:axId val="21987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880192"/>
        <c:crosses val="autoZero"/>
        <c:auto val="1"/>
        <c:lblOffset val="100"/>
        <c:baseTimeUnit val="days"/>
      </c:dateAx>
      <c:valAx>
        <c:axId val="21988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87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22</c:v>
                </c:pt>
                <c:pt idx="1">
                  <c:v>10</c:v>
                </c:pt>
                <c:pt idx="2">
                  <c:v>-1</c:v>
                </c:pt>
                <c:pt idx="3">
                  <c:v>16</c:v>
                </c:pt>
                <c:pt idx="4">
                  <c:v>56</c:v>
                </c:pt>
                <c:pt idx="5">
                  <c:v>-3</c:v>
                </c:pt>
                <c:pt idx="6">
                  <c:v>6</c:v>
                </c:pt>
                <c:pt idx="7">
                  <c:v>9</c:v>
                </c:pt>
                <c:pt idx="8">
                  <c:v>10</c:v>
                </c:pt>
                <c:pt idx="9">
                  <c:v>-6</c:v>
                </c:pt>
                <c:pt idx="10">
                  <c:v>33</c:v>
                </c:pt>
                <c:pt idx="11">
                  <c:v>54</c:v>
                </c:pt>
                <c:pt idx="12">
                  <c:v>-16</c:v>
                </c:pt>
                <c:pt idx="13">
                  <c:v>-1</c:v>
                </c:pt>
                <c:pt idx="14">
                  <c:v>9</c:v>
                </c:pt>
                <c:pt idx="15">
                  <c:v>-13</c:v>
                </c:pt>
                <c:pt idx="16">
                  <c:v>3</c:v>
                </c:pt>
                <c:pt idx="17">
                  <c:v>11</c:v>
                </c:pt>
                <c:pt idx="18">
                  <c:v>-1</c:v>
                </c:pt>
                <c:pt idx="19">
                  <c:v>12</c:v>
                </c:pt>
                <c:pt idx="20">
                  <c:v>-17</c:v>
                </c:pt>
                <c:pt idx="21">
                  <c:v>-45</c:v>
                </c:pt>
                <c:pt idx="22">
                  <c:v>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38-4B11-A7FB-713A48963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81888"/>
        <c:axId val="292880904"/>
      </c:lineChart>
      <c:dateAx>
        <c:axId val="292881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80904"/>
        <c:crosses val="autoZero"/>
        <c:auto val="1"/>
        <c:lblOffset val="100"/>
        <c:baseTimeUnit val="days"/>
      </c:dateAx>
      <c:valAx>
        <c:axId val="29288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8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1</c:v>
                </c:pt>
                <c:pt idx="2">
                  <c:v>-1</c:v>
                </c:pt>
                <c:pt idx="3">
                  <c:v>20</c:v>
                </c:pt>
                <c:pt idx="4">
                  <c:v>36</c:v>
                </c:pt>
                <c:pt idx="5">
                  <c:v>-2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1-4E51-B268-032820923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77624"/>
        <c:axId val="292877952"/>
      </c:barChart>
      <c:catAx>
        <c:axId val="29287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77952"/>
        <c:crosses val="autoZero"/>
        <c:auto val="1"/>
        <c:lblAlgn val="ctr"/>
        <c:lblOffset val="100"/>
        <c:noMultiLvlLbl val="0"/>
      </c:catAx>
      <c:valAx>
        <c:axId val="29287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7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8-4BE7-B528-FD1D1BB1A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843232"/>
        <c:axId val="293845528"/>
      </c:lineChart>
      <c:dateAx>
        <c:axId val="29384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45528"/>
        <c:crosses val="autoZero"/>
        <c:auto val="1"/>
        <c:lblOffset val="100"/>
        <c:baseTimeUnit val="days"/>
      </c:dateAx>
      <c:valAx>
        <c:axId val="2938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4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@NicoDucote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12-45D6-8CC4-A973998582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@NicoDucote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12-45D6-8CC4-A97399858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840936"/>
        <c:axId val="293847168"/>
      </c:barChart>
      <c:catAx>
        <c:axId val="29384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47168"/>
        <c:crosses val="autoZero"/>
        <c:auto val="1"/>
        <c:lblAlgn val="ctr"/>
        <c:lblOffset val="100"/>
        <c:noMultiLvlLbl val="0"/>
      </c:catAx>
      <c:valAx>
        <c:axId val="29384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4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6C-43A2-B6A0-DDFE14C4D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095328"/>
        <c:axId val="216094672"/>
      </c:barChart>
      <c:catAx>
        <c:axId val="21609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094672"/>
        <c:crosses val="autoZero"/>
        <c:auto val="1"/>
        <c:lblAlgn val="ctr"/>
        <c:lblOffset val="100"/>
        <c:noMultiLvlLbl val="0"/>
      </c:catAx>
      <c:valAx>
        <c:axId val="21609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09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0.13983329677560999</c:v>
                </c:pt>
                <c:pt idx="1">
                  <c:v>0.35369598596183</c:v>
                </c:pt>
                <c:pt idx="3">
                  <c:v>0.28789208159683999</c:v>
                </c:pt>
                <c:pt idx="4">
                  <c:v>0.30708488703663001</c:v>
                </c:pt>
                <c:pt idx="5">
                  <c:v>0.22483000658039001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B9-4952-8601-C65B2C791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682624"/>
        <c:axId val="219679344"/>
      </c:barChart>
      <c:catAx>
        <c:axId val="21968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79344"/>
        <c:crosses val="autoZero"/>
        <c:auto val="1"/>
        <c:lblAlgn val="ctr"/>
        <c:lblOffset val="100"/>
        <c:noMultiLvlLbl val="0"/>
      </c:catAx>
      <c:valAx>
        <c:axId val="21967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8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CC-4B21-A862-7CA28F927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675080"/>
        <c:axId val="219682952"/>
      </c:lineChart>
      <c:catAx>
        <c:axId val="21967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82952"/>
        <c:crosses val="autoZero"/>
        <c:auto val="1"/>
        <c:lblAlgn val="ctr"/>
        <c:lblOffset val="100"/>
        <c:noMultiLvlLbl val="0"/>
      </c:catAx>
      <c:valAx>
        <c:axId val="21968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7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0.35373478117801999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0.23033892727871</c:v>
                </c:pt>
                <c:pt idx="17">
                  <c:v>0.26324448831852998</c:v>
                </c:pt>
                <c:pt idx="18">
                  <c:v>0</c:v>
                </c:pt>
                <c:pt idx="19">
                  <c:v>0.13984863441921999</c:v>
                </c:pt>
                <c:pt idx="20">
                  <c:v>0</c:v>
                </c:pt>
                <c:pt idx="21">
                  <c:v>0</c:v>
                </c:pt>
                <c:pt idx="22">
                  <c:v>0.28792365909839002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66-49F9-B1A2-E653DA91C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690168"/>
        <c:axId val="219686560"/>
      </c:lineChart>
      <c:catAx>
        <c:axId val="21969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86560"/>
        <c:crosses val="autoZero"/>
        <c:auto val="1"/>
        <c:lblAlgn val="ctr"/>
        <c:lblOffset val="100"/>
        <c:noMultiLvlLbl val="0"/>
      </c:catAx>
      <c:valAx>
        <c:axId val="21968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9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38</c:v>
                </c:pt>
                <c:pt idx="1">
                  <c:v>48</c:v>
                </c:pt>
                <c:pt idx="2">
                  <c:v>25</c:v>
                </c:pt>
                <c:pt idx="3">
                  <c:v>27</c:v>
                </c:pt>
                <c:pt idx="4">
                  <c:v>32</c:v>
                </c:pt>
                <c:pt idx="5">
                  <c:v>90</c:v>
                </c:pt>
                <c:pt idx="6">
                  <c:v>28</c:v>
                </c:pt>
                <c:pt idx="7">
                  <c:v>37</c:v>
                </c:pt>
                <c:pt idx="8">
                  <c:v>29</c:v>
                </c:pt>
                <c:pt idx="9">
                  <c:v>37</c:v>
                </c:pt>
                <c:pt idx="10">
                  <c:v>42</c:v>
                </c:pt>
                <c:pt idx="11">
                  <c:v>58</c:v>
                </c:pt>
                <c:pt idx="12">
                  <c:v>37</c:v>
                </c:pt>
                <c:pt idx="13">
                  <c:v>49</c:v>
                </c:pt>
                <c:pt idx="14">
                  <c:v>43</c:v>
                </c:pt>
                <c:pt idx="15">
                  <c:v>34</c:v>
                </c:pt>
                <c:pt idx="16">
                  <c:v>38</c:v>
                </c:pt>
                <c:pt idx="17">
                  <c:v>65</c:v>
                </c:pt>
                <c:pt idx="18">
                  <c:v>49</c:v>
                </c:pt>
                <c:pt idx="19">
                  <c:v>19</c:v>
                </c:pt>
                <c:pt idx="20">
                  <c:v>4</c:v>
                </c:pt>
                <c:pt idx="21">
                  <c:v>15</c:v>
                </c:pt>
                <c:pt idx="22">
                  <c:v>36</c:v>
                </c:pt>
                <c:pt idx="23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21-4437-ADF2-63B08B1BB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114168"/>
        <c:axId val="290119088"/>
      </c:lineChart>
      <c:dateAx>
        <c:axId val="290114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19088"/>
        <c:crosses val="autoZero"/>
        <c:auto val="1"/>
        <c:lblOffset val="100"/>
        <c:baseTimeUnit val="days"/>
      </c:dateAx>
      <c:valAx>
        <c:axId val="29011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1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C-4876-BC11-6FCC8E810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226016"/>
        <c:axId val="382231264"/>
      </c:barChart>
      <c:catAx>
        <c:axId val="38222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31264"/>
        <c:crosses val="autoZero"/>
        <c:auto val="1"/>
        <c:lblAlgn val="ctr"/>
        <c:lblOffset val="100"/>
        <c:noMultiLvlLbl val="0"/>
      </c:catAx>
      <c:valAx>
        <c:axId val="38223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2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34F3-E2D7-43C7-910C-7A01DA1E2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F9F3D-5CE2-4828-8CFD-40C138797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7415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6904-552B-4457-B957-8C37C5F4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31F0F-69AB-4718-A4A0-322B5D9B9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5360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11063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658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92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15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289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4862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500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275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9948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559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397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980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710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5730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54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@NicoDucote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268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C997F-79A2-4EEC-84AD-EAAB50DD4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7105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F54D0-B6B5-47BF-861A-13F8AF19B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987F0-DF9B-452F-8880-ED2615774A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5717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3ADB9-4015-4624-A668-3EBFBA4B7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522E3-F011-4846-956E-51E33242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5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12A53-E5A7-4BF9-8E1F-63A0DD3C0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0CDDF2-AD80-4B28-977A-6B6200AEEA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0943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2998E-43BF-42FA-A9CD-370A7A2B8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7BF18-C0A6-4F4C-A1E8-05101BE59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00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86AF-388D-4BB3-B385-99EE5EB5A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98E930-B6EC-4F6C-800F-B435326B75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7719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F8C13-94A1-4952-8274-90AF672F3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6DB64-2739-49CC-BA4B-02DB2AB46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42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EC828-7A96-4ADB-A662-E215278A0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896E6B-17C3-4D06-ACC9-92EE34EDDB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07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B16A2-5704-45B4-BF82-4FDE040F0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65444-F2F5-4254-B531-6132164AA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79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1224B-F562-4168-B337-A0F2FFDF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4AA16-33BA-4992-AF13-7042876546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4095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8E62B-FA2B-4F03-AC76-812379BCB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C28E6-BAF2-45C4-A83E-098CF280B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04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6D0A7-21DE-481A-A009-2EE4447FC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9B9C2-B724-48EC-BA38-07E22280E9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836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FC1FE-EAE0-485A-BD28-2C6C927AF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2DCBD-C60D-4199-81B9-DB94D9BED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65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2EE05-F2F0-4B85-B1FE-E5AABF8EE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93BB04-4F37-4E4A-B8E0-1E660C6889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1352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98C4D-90A3-47D7-BDC9-B0B37865E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890BB-9F3B-490F-924F-7BD0E10CE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1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2AF4-1E3C-4AA9-9AC6-E23CD07AF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985622-1D2F-4B62-9002-C0FE092A0E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887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75F56-5351-41A1-B844-5E560AF03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9A424-8C34-4010-BE01-9A1497EA4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0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54279-3D66-4DB0-9041-E3AC1D92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53B17A-25E9-41D9-A33B-40E09544DA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3801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DB075-758C-49CE-82EB-782E6FA41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5AAB5-0764-4835-9DE9-372D2E12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2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97F1-95E6-4518-8033-604AA600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0F3088-09A6-459B-B9DD-B381904CE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646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8470A-C786-454F-9EBB-8C42825D6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0958D-9CA7-406E-AE37-FC20EB6F6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36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BABCD-8EBB-46E6-BC6E-DB4239040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C6E4F-ACED-498A-AE59-A151FAF34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511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00414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397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261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510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596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397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2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- 2018-01-09 00:10:22</a:t>
                      </a:r>
                      <a:r>
                        <a:rPr lang="es-ES" sz="1000"/>
                        <a:t>
Continúan las obras de pavimentación en la calle Almirante Brown, Villa Rosa. 
#UnaObraValeMásQueMilPalabras https://t.co/dAHYSa1lOt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50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- 2018-01-13 16:04:24</a:t>
                      </a:r>
                      <a:r>
                        <a:rPr lang="es-ES" sz="1000"/>
                        <a:t>
Comienzo de las colonias de verano, avances de obra en la calle Almirante Brown, reformas en la Escuela N 16 y mucho más. Mirá todo lo que pasó esta semana en Pilar... https://t.co/qhVFStl4RR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08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- 2018-01-26 17:10:48</a:t>
                      </a:r>
                      <a:r>
                        <a:rPr lang="es-ES" sz="1000"/>
                        <a:t>
Ayer entregué una mención especial a Roberto Naivirt, un vecino de Del Viso que finalizó exitosamente el Dakar 2018 y nos representó de la mejor manera. https://t.co/40OSFPJia1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5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- 2018-01-18 22:00:34</a:t>
                      </a:r>
                      <a:r>
                        <a:rPr lang="es-ES" sz="1000"/>
                        <a:t>
Hoy realicé una nueva reunión de gabinete junto a nuestro equipo. Planificamos el año de trabajo y hablamos sobre todos los proyectos que estamos llevando a cabo y los que vendrán. https://t.co/BKLXzYaGN4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9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- 2018-01-29 19:56:46</a:t>
                      </a:r>
                      <a:r>
                        <a:rPr lang="es-ES" sz="1000"/>
                        <a:t>
Hoy realizamos junto al @HospGarrahan una campaña de donación de sangre en el Hospital Falcón ¡Muchas gracias a todos los voluntarios que participaron y tuvieron ese gran gesto solidario! https://t.co/iiHIunz34c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- 2018-01-20 17:21:24</a:t>
                      </a:r>
                      <a:r>
                        <a:rPr lang="es-ES" sz="1000"/>
                        <a:t>
Esta mañana comencé el día visitando y supervisando los avances de las mejoras que estamos realizando en la Sociedad de Fomento y el Centro de Salud de Manzone. https://t.co/3lcEDe3n4n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05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F8B72-4B5C-4113-8387-B7DF7DF4F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32416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D5D56-B2AA-4245-AFE2-20DB2067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E1C76-999D-4EF3-B20F-61355FCDB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932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6EA81-5E23-4ED0-9A18-28220A8A2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26D66-982F-4810-B221-C4D1044D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44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1BBFF-B327-4470-B970-A254BEC5E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F84AA4-BE1E-41DA-BCD2-700E2B730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41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759852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3679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486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669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61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@AnthonyffGarcia - 2018-01-29 16:52:32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Pilar no nos mintieron como durante una década, AHORA si hay OBRAS y en todos los barrios @NicoDucote https://t.co/JXPKAGjMP1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- 2018-01-13 17:06:00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Adultos Mayores de #Pilar disfrutan del Aquagym @NicoDucote
https://t.co/JZ70KBK5m6 https://t.co/jw4PVzDZzt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8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- 2018-01-20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Rock a la calle llega a la plaza 12 de octubre @NicoDucote
https://t.co/CIg9drNeyj https://t.co/O0MWdGWVqB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84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- 2018-01-17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de trabajo con el Consejo Escolar de #Pilar @NicoDucote @MiguelGamboaOK
https://t.co/izkY1404cI https://t.co/RYSfYdrsTJ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56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- 2018-01-08 17:08:00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“Ferias Urbanas del #Pilar” deslumbra Del Viso @NicoDucote
https://t.co/1bDmSaRMs4 https://t.co/3l7Og5fAae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58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@NewsNorte - 2018-01-30 21:04:00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y el Garrahan juntos por la donación de sangre @NicoDucote
https://t.co/nMawIi5IDG https://t.co/A1FKhkkh62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75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- 2018-01-12 23:07:00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trabaja junto a las Escuelas de Manejo para la concientización vial @NicoDucote
https://t.co/u9qaUsBII9 https://t.co/UgM7lSmGh8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82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63E49-6A40-4986-9B15-330D58ABB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03748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AA5A-EDB7-4818-BBF5-1A0FC63E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09029-479E-470C-B1B9-E5F2A820B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164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756143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7731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657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96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00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@wroldanpilar - 2018-01-31 14:50:34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notificó por carta documento a Sudamericana de aguas que el 30/6/18 termina la concesión. El poder de p… https://t.co/Qea2Y8SXlt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@IvonneLuraschi - 2018-01-31 13:22:39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@clo_guerrero @NicoDucote @telvisonoticias @pilaresnoticias @ElOjoDePilar @ZonaNorteDiario @eldiariopilar @C5N… https://t.co/91Wg81ne2U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2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 - 2018-01-21 23:39:28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@CarritosDePilar son la salida especial del Domingo! @NicoDucote @luchyravina @MunicipioPilar https://t.co/cwp7cTghZe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5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@ivijufe - 2018-01-21 01:27:58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responsables deberían entender q es una cuestión de salud , de vida @mauriciomacri @mariuvidal @NicoDucote… https://t.co/SfMQiLN2Tp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4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@MiguelGamboaOK - 2018-01-18 02:07:23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el operativo Cerca de Noche junto a @arenacarlos y @ACLeguizamon en Villa Rosa @NicoDucote Seguimos acerc… https://t.co/3fkVIDGAfF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99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@dian_roman - 2018-01-25 16:13:52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@NicoDucote @PilarDeTodos hace dos dias que estamos sin agua llamo a sudamericana y me tienen 30 min con la mu… https://t.co/evLJPut3nM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3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@GabyAle2017 - 2018-01-29 10:50:38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el gob de @mauriciomacri y cómplices @mariuvidal @NicoDucote @ArielSujarchuk y demás negocian con nuestras vidas.… https://t.co/JjniGJQPpb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03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638D7-418B-4C0E-8C1E-CA89F5B2A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98851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270AC-9F95-418B-B7BC-2DDA3231B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EF758-CDD4-4F73-B3A5-26BD9BA62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0071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402168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2834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49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54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9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@MiguelGamboaOK - 2018-01-08 20:49:31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@gzinny @NicoDucote @GuzmanArq @M_Campagnoli @soniastegmann @BAeducacion @AAlumni @PilarEducacion @PinDonoso… https://t.co/XO3YHrzHUU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69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@NewsNorte - 2018-01-25 15:00:04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Charlas y juegos sobre Derechos Humanos en Escuela Abierta de Verano de #Pilar @NicoDucote
https://t.co/Ee1uhn6Bho https://t.co/yaLHwqQ9vw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35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@MiguelGamboaOK - 2018-01-11 19:23:24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Visitando el Centro de Atención Vecinal de Zelaya. Conversamos con vecinos y su delegado @NicoDucote https://t.co/MDKPNWLlwQ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8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@rochibelaus - 2018-01-17 15:21:17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Carta de los padres de la Escuela 33 al intendente @NicoDucote solicitando más micros para las Escuelas de Verano.… https://t.co/T8D12S9iK2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98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 - 2018-01-20 23:21:47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#Freddo también disfruta del #PilarHelado!! 🍦🍦🍦 @NicoDucote @luchyravina @fmartinezpilar @mechimercedes https://t.co/diVHKD1UsQ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3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 - 2018-01-22 03:39:53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llegó a Del Viso @RobertoNaivirt tras el #Dakar2018 @NicoDucote @luchyravina @pilaresnoticias https://t.co/MACVdy71WU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542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8B734-C64B-4ECE-B694-7FB97DCE7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50638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A958A-CF94-4A5B-A09B-6C3CC91FD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9161C8-6598-4182-821F-CFDCDF330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947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7342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7092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4449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04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@JorgeOdilio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36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@polg71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50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@TioJose33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60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@isabelmil4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92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@PeriodicoDPilar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38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@pilar_politico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94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8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61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@lelia1927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0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@LuisVilla2805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34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1635B-BA4B-4ED8-A6B9-CB1970155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0663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5408-316B-44BE-97A7-E0EAEC0E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E6B61-F47E-4916-9B66-E6FD76688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4309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44147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2675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049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@clo_guerrero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09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@norbusviajes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6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0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@InformeNorteSi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3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@moni_cosmiatra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9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@CamilaL57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86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@CrisJuan28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@GabyAle2017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7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@Gaspar_Pacheco1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9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@CataDePilar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86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7EEB4-2EBA-4A11-8B77-93FAE2CE2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79885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F4908-FA67-411E-B4EF-E625C64F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4497D3-64B5-4283-8999-7C0D2246CE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658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06AA5-B662-432B-95A8-AF390FFDD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BD865-759F-4A9E-9C2B-6FD6F737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290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286F6-0BAA-4D65-8538-36698B51C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BF92C-386F-427A-B87D-BC300E294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024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132528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405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385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220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13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@amendezb - 2018-01-31 23:01:26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SALIR A CAMINAR X Pilar: colectora Norte km 45 Y ENCONTRARTE CON ESTO 😡😢#basura #basuracero ??? Cc @NicoDucote… https://t.co/iAFjW4dIw0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3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@jmdearmas - 2018-01-27 02:34:47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paso con las termoelectricas ?@NicoDucote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33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@Loca_Juanit4 - 2018-01-24 16:21:21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@NicoDucote Cada día mejor el hospital, verdad? 👏
Fue al hospital con una herida en la ingle, la mandaron a… https://t.co/xdM77CF4Xv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0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@Biyu44 - 2018-01-23 09:52:45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De cuanto fue el retorno de las termoélectricas? Cuanto le tocó al otro delincuente y profugado de Inmobiliaria Marquez?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5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@ferparra76 - 2018-01-21 03:01:50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No te da vergüenza ver el estado de la calle atrás de La foto en la que estas(?) es tu gestión Nicolas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41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@yanomasabusos - 2018-01-20 14:06:14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Que bueno. Donde se puede ver ese plan?, para saber qué esperar este año?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87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@AleAlvz_ - 2018-01-19 19:28:40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Qué pasó con las dárselas en Manuel Alberti que quedó todo abandonado y a medio hacer?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97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3E179-8B0D-4A1D-B459-98D395889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3320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F0F55-71D5-4B46-9308-021C064F1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330A7-67CA-4ED4-877C-0E4320A755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958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667542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7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691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385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2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@lacmagiur - 2018-01-19 17:28:49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poque no hacen sacar las latas de 200 lts d la ruta 8 ? es + peligroso circular con esas latas,que sale… https://t.co/Somx1uSkeB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22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@MaraDopaso - 2018-01-19 15:00:30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Hablaste de como sacar las Termoeléctricas de Pilar??? #FueraTermoelectricas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50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@elchinodepilar - 2018-01-19 02:20:37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Incluye el arreglo de Hipólito Irigoyen y aledañas? Manuel Alberti tb existe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2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A3E36-29E2-4D5C-BEB0-A716B57AE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88424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996</Words>
  <Application>Microsoft Office PowerPoint</Application>
  <PresentationFormat>On-screen Show (4:3)</PresentationFormat>
  <Paragraphs>332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2018-02-01T09:20:53Z</dcterms:created>
  <dcterms:modified xsi:type="dcterms:W3CDTF">2018-02-01T09:21:42Z</dcterms:modified>
</cp:coreProperties>
</file>