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77-49FF-9EB5-84E5C37852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5199312"/>
        <c:axId val="294049320"/>
      </c:radarChart>
      <c:catAx>
        <c:axId val="29519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49320"/>
        <c:crosses val="autoZero"/>
        <c:auto val="1"/>
        <c:lblAlgn val="ctr"/>
        <c:lblOffset val="100"/>
        <c:noMultiLvlLbl val="0"/>
      </c:catAx>
      <c:valAx>
        <c:axId val="294049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199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1415026</c:v>
                </c:pt>
                <c:pt idx="1">
                  <c:v>1415589</c:v>
                </c:pt>
                <c:pt idx="2">
                  <c:v>1415961</c:v>
                </c:pt>
                <c:pt idx="3">
                  <c:v>1416958</c:v>
                </c:pt>
                <c:pt idx="4">
                  <c:v>1417375</c:v>
                </c:pt>
                <c:pt idx="5">
                  <c:v>1416443</c:v>
                </c:pt>
                <c:pt idx="6">
                  <c:v>1416436</c:v>
                </c:pt>
                <c:pt idx="7">
                  <c:v>1416544</c:v>
                </c:pt>
                <c:pt idx="8">
                  <c:v>1416523</c:v>
                </c:pt>
                <c:pt idx="9">
                  <c:v>1416861</c:v>
                </c:pt>
                <c:pt idx="10">
                  <c:v>1417634</c:v>
                </c:pt>
                <c:pt idx="11">
                  <c:v>1418547</c:v>
                </c:pt>
                <c:pt idx="12">
                  <c:v>1417624</c:v>
                </c:pt>
                <c:pt idx="13">
                  <c:v>1417359</c:v>
                </c:pt>
                <c:pt idx="14">
                  <c:v>1417219</c:v>
                </c:pt>
                <c:pt idx="15">
                  <c:v>1416871</c:v>
                </c:pt>
                <c:pt idx="16">
                  <c:v>1416370</c:v>
                </c:pt>
                <c:pt idx="17">
                  <c:v>1416340</c:v>
                </c:pt>
                <c:pt idx="18">
                  <c:v>1415416</c:v>
                </c:pt>
                <c:pt idx="19">
                  <c:v>1414795</c:v>
                </c:pt>
                <c:pt idx="20">
                  <c:v>1413318</c:v>
                </c:pt>
                <c:pt idx="21">
                  <c:v>1412634</c:v>
                </c:pt>
                <c:pt idx="22">
                  <c:v>1408841</c:v>
                </c:pt>
                <c:pt idx="23">
                  <c:v>1406006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AB-441A-80D4-FDE0E5AB53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051304"/>
        <c:axId val="298049336"/>
      </c:lineChart>
      <c:dateAx>
        <c:axId val="298051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49336"/>
        <c:crosses val="autoZero"/>
        <c:auto val="1"/>
        <c:lblOffset val="100"/>
        <c:baseTimeUnit val="days"/>
      </c:dateAx>
      <c:valAx>
        <c:axId val="298049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51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307</c:v>
                </c:pt>
                <c:pt idx="1">
                  <c:v>563</c:v>
                </c:pt>
                <c:pt idx="2">
                  <c:v>372</c:v>
                </c:pt>
                <c:pt idx="3">
                  <c:v>997</c:v>
                </c:pt>
                <c:pt idx="4">
                  <c:v>417</c:v>
                </c:pt>
                <c:pt idx="5">
                  <c:v>-932</c:v>
                </c:pt>
                <c:pt idx="6">
                  <c:v>-7</c:v>
                </c:pt>
                <c:pt idx="7">
                  <c:v>108</c:v>
                </c:pt>
                <c:pt idx="8">
                  <c:v>-21</c:v>
                </c:pt>
                <c:pt idx="9">
                  <c:v>338</c:v>
                </c:pt>
                <c:pt idx="10">
                  <c:v>773</c:v>
                </c:pt>
                <c:pt idx="11">
                  <c:v>913</c:v>
                </c:pt>
                <c:pt idx="12">
                  <c:v>-923</c:v>
                </c:pt>
                <c:pt idx="13">
                  <c:v>-265</c:v>
                </c:pt>
                <c:pt idx="14">
                  <c:v>-140</c:v>
                </c:pt>
                <c:pt idx="15">
                  <c:v>-348</c:v>
                </c:pt>
                <c:pt idx="16">
                  <c:v>-501</c:v>
                </c:pt>
                <c:pt idx="17">
                  <c:v>-30</c:v>
                </c:pt>
                <c:pt idx="18">
                  <c:v>-924</c:v>
                </c:pt>
                <c:pt idx="19">
                  <c:v>-621</c:v>
                </c:pt>
                <c:pt idx="20">
                  <c:v>-1477</c:v>
                </c:pt>
                <c:pt idx="21">
                  <c:v>-684</c:v>
                </c:pt>
                <c:pt idx="22">
                  <c:v>-3793</c:v>
                </c:pt>
                <c:pt idx="23">
                  <c:v>-2835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E1-48A5-A14D-54253EB94B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4424440"/>
        <c:axId val="224426080"/>
      </c:lineChart>
      <c:dateAx>
        <c:axId val="224424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426080"/>
        <c:crosses val="autoZero"/>
        <c:auto val="1"/>
        <c:lblOffset val="100"/>
        <c:baseTimeUnit val="days"/>
      </c:dateAx>
      <c:valAx>
        <c:axId val="224426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424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-102</c:v>
                </c:pt>
                <c:pt idx="1">
                  <c:v>-900</c:v>
                </c:pt>
                <c:pt idx="2">
                  <c:v>-657</c:v>
                </c:pt>
                <c:pt idx="3">
                  <c:v>580</c:v>
                </c:pt>
                <c:pt idx="4">
                  <c:v>135</c:v>
                </c:pt>
                <c:pt idx="5">
                  <c:v>-825</c:v>
                </c:pt>
                <c:pt idx="6">
                  <c:v>-583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8B-4062-8E33-AEF954569F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4427392"/>
        <c:axId val="298045728"/>
      </c:barChart>
      <c:catAx>
        <c:axId val="224427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45728"/>
        <c:crosses val="autoZero"/>
        <c:auto val="1"/>
        <c:lblAlgn val="ctr"/>
        <c:lblOffset val="100"/>
        <c:noMultiLvlLbl val="0"/>
      </c:catAx>
      <c:valAx>
        <c:axId val="29804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427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7D-4A30-ABB2-E4B4F1DD67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6801912"/>
        <c:axId val="216806832"/>
      </c:lineChart>
      <c:dateAx>
        <c:axId val="216801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806832"/>
        <c:crosses val="autoZero"/>
        <c:auto val="1"/>
        <c:lblOffset val="100"/>
        <c:baseTimeUnit val="days"/>
      </c:dateAx>
      <c:valAx>
        <c:axId val="216806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801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@mariuvidal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CF-4332-BAE3-4C5E679D14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@mariuvidal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CF-4332-BAE3-4C5E679D14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6802568"/>
        <c:axId val="222072984"/>
      </c:barChart>
      <c:catAx>
        <c:axId val="216802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072984"/>
        <c:crosses val="autoZero"/>
        <c:auto val="1"/>
        <c:lblAlgn val="ctr"/>
        <c:lblOffset val="100"/>
        <c:noMultiLvlLbl val="0"/>
      </c:catAx>
      <c:valAx>
        <c:axId val="222072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802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18-45E7-AAC3-619BDAB0B1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399888"/>
        <c:axId val="300404152"/>
      </c:barChart>
      <c:catAx>
        <c:axId val="300399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04152"/>
        <c:crosses val="autoZero"/>
        <c:auto val="1"/>
        <c:lblAlgn val="ctr"/>
        <c:lblOffset val="100"/>
        <c:noMultiLvlLbl val="0"/>
      </c:catAx>
      <c:valAx>
        <c:axId val="300404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99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0.17121393872880999</c:v>
                </c:pt>
                <c:pt idx="2">
                  <c:v>0.29882681231549002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54-4812-A39C-3576A34071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388408"/>
        <c:axId val="300389720"/>
      </c:barChart>
      <c:catAx>
        <c:axId val="300388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89720"/>
        <c:crosses val="autoZero"/>
        <c:auto val="1"/>
        <c:lblAlgn val="ctr"/>
        <c:lblOffset val="100"/>
        <c:noMultiLvlLbl val="0"/>
      </c:catAx>
      <c:valAx>
        <c:axId val="300389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88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4D-4BF4-9286-5D14048DAE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391032"/>
        <c:axId val="300397920"/>
      </c:lineChart>
      <c:catAx>
        <c:axId val="300391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97920"/>
        <c:crosses val="autoZero"/>
        <c:auto val="1"/>
        <c:lblAlgn val="ctr"/>
        <c:lblOffset val="100"/>
        <c:noMultiLvlLbl val="0"/>
      </c:catAx>
      <c:valAx>
        <c:axId val="30039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91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0.32226960612279998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0.25197363989889998</c:v>
                </c:pt>
                <c:pt idx="18">
                  <c:v>0</c:v>
                </c:pt>
                <c:pt idx="19">
                  <c:v>0</c:v>
                </c:pt>
                <c:pt idx="20">
                  <c:v>0.17122012953175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4D-4F6C-8DD5-B2228559ED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393328"/>
        <c:axId val="300393984"/>
      </c:lineChart>
      <c:catAx>
        <c:axId val="300393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93984"/>
        <c:crosses val="autoZero"/>
        <c:auto val="1"/>
        <c:lblAlgn val="ctr"/>
        <c:lblOffset val="100"/>
        <c:noMultiLvlLbl val="0"/>
      </c:catAx>
      <c:valAx>
        <c:axId val="300393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93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771</c:v>
                </c:pt>
                <c:pt idx="1">
                  <c:v>852</c:v>
                </c:pt>
                <c:pt idx="2">
                  <c:v>1416</c:v>
                </c:pt>
                <c:pt idx="3">
                  <c:v>1337</c:v>
                </c:pt>
                <c:pt idx="4">
                  <c:v>892</c:v>
                </c:pt>
                <c:pt idx="5">
                  <c:v>716</c:v>
                </c:pt>
                <c:pt idx="6">
                  <c:v>656</c:v>
                </c:pt>
                <c:pt idx="7">
                  <c:v>560</c:v>
                </c:pt>
                <c:pt idx="8">
                  <c:v>858</c:v>
                </c:pt>
                <c:pt idx="9">
                  <c:v>732</c:v>
                </c:pt>
                <c:pt idx="10">
                  <c:v>599</c:v>
                </c:pt>
                <c:pt idx="11">
                  <c:v>622</c:v>
                </c:pt>
                <c:pt idx="12">
                  <c:v>662</c:v>
                </c:pt>
                <c:pt idx="13">
                  <c:v>525</c:v>
                </c:pt>
                <c:pt idx="14">
                  <c:v>628</c:v>
                </c:pt>
                <c:pt idx="15">
                  <c:v>612</c:v>
                </c:pt>
                <c:pt idx="16">
                  <c:v>781</c:v>
                </c:pt>
                <c:pt idx="17">
                  <c:v>1001</c:v>
                </c:pt>
                <c:pt idx="18">
                  <c:v>1025</c:v>
                </c:pt>
                <c:pt idx="19">
                  <c:v>567</c:v>
                </c:pt>
                <c:pt idx="20">
                  <c:v>456</c:v>
                </c:pt>
                <c:pt idx="21">
                  <c:v>500</c:v>
                </c:pt>
                <c:pt idx="22">
                  <c:v>1176</c:v>
                </c:pt>
                <c:pt idx="23">
                  <c:v>1553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28-4F14-B9B5-BECCCD6770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946384"/>
        <c:axId val="301945728"/>
      </c:lineChart>
      <c:dateAx>
        <c:axId val="301946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945728"/>
        <c:crosses val="autoZero"/>
        <c:auto val="1"/>
        <c:lblOffset val="100"/>
        <c:baseTimeUnit val="days"/>
      </c:dateAx>
      <c:valAx>
        <c:axId val="30194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946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@mariuvidal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28-4680-AEFF-4F3FB8D6E5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443584"/>
        <c:axId val="382446208"/>
      </c:barChart>
      <c:catAx>
        <c:axId val="382443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446208"/>
        <c:crosses val="autoZero"/>
        <c:auto val="1"/>
        <c:lblAlgn val="ctr"/>
        <c:lblOffset val="100"/>
        <c:noMultiLvlLbl val="0"/>
      </c:catAx>
      <c:valAx>
        <c:axId val="382446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443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5394B-431E-4F70-9AC2-308F38CABD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A32A83-0275-4D53-8EA9-9945ADBA47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816978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A2E95-BED2-4EA1-B798-EC5010287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4E6D88-623E-4C93-B190-6701724798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7309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053010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2855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1861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9216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1869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2329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7522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0421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2692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48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0769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7691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3494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241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797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@mariuvidal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1406006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724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7FAE3B-A2CA-444A-8429-A95B98FE3F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883445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7D8DA-415F-4039-A52F-422FBB547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671277-8AF6-480E-A500-254E6F6626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96197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4AE053-CD2A-407E-8F96-906B0287F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094842-F195-4C4D-8D81-55B2CCD82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993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EE04D-212A-4B47-9891-4A2C6C889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B87E22-1BA6-4743-84F4-53E1165631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71247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E79CFB-347B-4FE6-8617-492057265B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041D9-331B-4CA8-9690-16176BC0D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076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2F6CB-BCA8-4AF5-B959-D52D08030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70B60A-551E-43B7-ADE9-95FDE2B290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95268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21778-FF56-4F62-B8ED-93CD42F9F5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EF96FD-7394-4AD9-9CFB-EC0084240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06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47F19-CE50-402A-90C4-51A2766FA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9200E3-ABAA-4044-AD5B-F40AFE876B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07771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58355B-950E-4941-BF17-AC6345F0DA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BADF8-2525-4D49-AC98-49ABFFA06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20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80898-0322-44FC-9E84-C378252BE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CB36A7-0E85-4B01-A992-70187CBB39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74292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2C0D20-07F4-4643-B06D-095635F0A6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74288-F868-4F29-8F0D-E95AE7D87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820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971E2-DD13-477B-8CA0-62618E279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DC6F62-4208-49B8-924B-E8DC59CAAD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41236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8E1413-3FBF-495F-A55C-F04718D7BC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14114-166D-429B-ADCA-A502DA588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14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CC607-23F2-4DD5-9FDC-B5A253AFF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CCD24D-170C-41C5-B7C9-23F2B68B87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09628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42F5EB-B7F4-4E5B-9C9E-E1AD10AE98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65B7F-970F-4160-B78F-D46621C4D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310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D70E6-FB07-4679-B7F2-48E565116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8A96E6-4C3D-411F-9FE4-6C5557C430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58783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715D46-9822-4A2E-BBEC-D2476676C8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E097E-725B-4E82-909D-EFBA9D6E5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445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C1895-021F-4FB8-B49D-375DE5107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3DDFEE-6BAE-4AB0-A0A8-3AA457F319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94182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E6877F-7ED7-4BBC-8D9D-EEEF23A25A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C837B-3627-4635-BC31-CB5FAC53D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919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7E032-DBE9-4F66-BA92-DF0E56008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4C1F62-4E14-4167-AF8C-28DD5741E7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54161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25B3F4-9FEA-45B8-BBB4-C495572ED8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63C2C0-5A4D-478B-99F3-8E3FB762D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394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4C682-79B9-42AB-8714-281908858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21238E-340A-4B77-98E9-C793707DBE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06364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21482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7676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0352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8862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3511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8220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868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@mariuvidal - 2018-01-10 13:53:07</a:t>
                      </a:r>
                      <a:r>
                        <a:rPr lang="es-ES" sz="1000"/>
                        <a:t>
EN VIVO: ANUNCIO DE MEDIDAS CONTRA EL JUEGO Y LA LUDOPATIA https://t.co/z4wTaZzyvY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81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@mariuvidal - 2018-01-24 17:53:21</a:t>
                      </a:r>
                      <a:r>
                        <a:rPr lang="es-ES" sz="1000"/>
                        <a:t>
EN VIVO: ANUNCIO DE AVANCES EN EL PLAN DE GÉNERO https://t.co/Yr2bnAIkZB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888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@mariuvidal - 2018-01-31 13:34:27</a:t>
                      </a:r>
                      <a:r>
                        <a:rPr lang="es-ES" sz="1000"/>
                        <a:t>
EN VIVO: ANUNCIO DE MEJORAS EN EDUCACIÓN https://t.co/MucoD0RlCR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01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@mariuvidal - 2018-01-30 20:51:45</a:t>
                      </a:r>
                      <a:r>
                        <a:rPr lang="es-ES" sz="1000"/>
                        <a:t>
Reunión y almuerzo de trabajo con @marquitospena, @fedesalvai, @horaciorlarreta y @deAndreis. https://t.co/LivvBuNCSP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215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945663-DE26-4399-A867-0A806CB933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4253261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6185B-5E53-4D00-B830-C349597CB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7B303B-19B5-43F5-B98D-4BF67024A8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20420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B8C84E-794B-4E21-B954-9475833789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D4C68-C297-40AD-A169-7F996DF11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651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6AFB0-E39E-48B0-B0C5-EA9F18CD6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28ED43-CA89-4613-BD09-0F6AF23F99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9845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317185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37994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9729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9407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609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@juan_amorin - 2018-01-30 13:26:27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Estas cosas pasan frente a la gobernación de @mariuvidal en La Plata. Así detenían a un pibe delante de su hermanit… https://t.co/aOpLZPXsr6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865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@juantignanelli - 2018-01-29 18:45:49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Suponemos que la Gobernadora @mariuvidal ya le pidió la renuncia a su ministro @fedesalvai (esposo de @CaroStanley)… https://t.co/bhrAXdfOyP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433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@TereGarciaOK - 2018-01-15 23:01:06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presentamos un pedido de informes en el @Senado_BA para que la funcionaria pública Gobernadora @mariuvidal rind… https://t.co/gQ288CziAE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530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@Gregoriodalbon - 2018-01-08 20:51:52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Van con @mariuvidal ? O te largaste sólo? https://t.co/YoUUWesOFI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965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@JuntosAlCambio - 2018-01-20 02:08:52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Cristina Kirchner dijo que le gustaría ser Gobernadora de Bs As.. en el 2019 
A quién Votarías ? 
RT @mariuvidal… https://t.co/gwS8wb3muw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970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@Shawdowktu - 2018-01-24 12:59:02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Gobierno de @mariuvidal descubrió una  multiafiliación de casi 35.000 docentes bonaerenses que están afiliados a… https://t.co/0AUevYqGHp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249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68647F-FCB1-47C8-A4E1-697DA461D4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9034747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85455-F535-4D24-8C1E-69C9BECE2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F59B59-AD25-4981-AD17-7325C4EABD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6625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033306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56533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6537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3447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148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@GFrondizi - 2018-01-10 02:49:29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My love @mariuvidal
Todos los días me sigue sorprendiendo
Es efectiva
Tiene un plan
Líquida toda mafia
Cierra tres… https://t.co/13lVSziHBN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109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@cristianritondo - 2018-01-31 19:57:25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Junto a la Gobernadora @mariuvidal y Madres Contra el Paco supervisamos el derrumbe del búnker narco número 40 como… https://t.co/wI7z78XslX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340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@ditulliojuli - 2018-01-30 19:01:47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Señora Gobernadora @mariuvidal , no es un caso aislado, es un patrón.
Gobierne haciendo cumplir la Ley y para que l… https://t.co/n82I9Pvgsk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465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@TereGarciaOK - 2018-01-13 19:17:17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Funcionaria Publica @mariuvidal, hace días que le pido se haga cargo de la paritaria docente para que nuestros hijo… https://t.co/SD9HEAtoBw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438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@cyngarciaradio - 2018-01-17 00:50:51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📄 "La Gobernadora @mariuvidal desconoce la historia del sindicalismo docente", dice CTERA ⬇ https://t.co/aBPCt6t0OG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473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@JuntosAlCambio - 2018-01-31 13:39:27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@mariuvidal anuncia las mejoras en educación . 
Hay un 150 % en el aumento en la comida de los chicos 👏 https://t.co/pFOgNzw3DY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692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AE4476-5DF6-41F7-B28D-8F956CF181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3405878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ACFD6-3B82-4759-B593-C513948F0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99C1BC-BDAA-4C4F-8C33-85A492539F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4447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130820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83666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0276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7634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282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@tranvia25 - 2018-01-11 23:45:32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GRACIAS @mariuvidal
GRACIAS @mauriciomacri 
EL CAMINO ES DIFICIL PERO ESTAMOS DE LA VEREDA DE LA HONESTIDAD 😉
DEJ… https://t.co/fqHLcDvkFQ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084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@mayrasmendoza - 2018-01-12 15:54:58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Apa mira vos @mariuvidal 
Que tienen para decir @elisacarrio y/o @Stolbizer ? Esto no es conflicto de intereses? Es… https://t.co/0zjceiRe7Y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205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@gladys_gonzalez - 2018-01-31 17:29:29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Nuestra Gobernadora @mariuvidal anunció la ampliación del Boleto Estudiandil Gratuito, mejoras en infraestructura p… https://t.co/5fHiy0hCCw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43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@SushiplaneroOK - 2018-01-15 00:30:05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Mis felicitaciones a @mauriciomacri y @mariuvidal que A PESAR del DESÁNIMO K que quiere instalar una CRISIS, la CAM… https://t.co/TsnfyJb7pt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737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@TereGarciaOK - 2018-01-15 23:01:21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Sra @mariuvidal usted tiene un presupuesto de Salud subejecutado y un escandaloso presupuesto para la publicidad de… https://t.co/BUbzu26W37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692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@TereGarciaOK - 2018-01-15 17:04:59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Funcionaria pública gobernadora @mariuvidal, usted y su ministro de Salud pusieron en riesgo la vida de los bebés p… https://t.co/5cdRZS3ElV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466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2F6DF7-A08B-4912-8773-0DCD0E13E7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1289956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B0AD6-5D26-449D-B92C-9503914D1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098DC9-EDFA-4B64-8653-714C9076C3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6416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9641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30165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4647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0235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716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@LucilaLehmann - 2018-01-30 20:28:52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el Gobernador @MiguelLifschitz imitara a @MariuVidal en la Provincia de Santa Fe, el socialismo se quedaría con… https://t.co/wASTet05gg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410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@JMilei - 2018-01-25 13:16:51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Mirá como el brazo expropiador de @mariuvidal sale a tirarte la fuerza del aparato represivo del Estado para justif… https://t.co/FAmfrepvSa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3150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43AD33-9490-4B63-B03C-3CEFED10D8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084395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5D103-A74B-4882-BFCB-C85ED50B5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499C77-4070-4D17-A73C-BB1E61B23E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7994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727101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000206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39339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397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@enriquekohnen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(168)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243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@DarkPunisher00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(88)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07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@argpriok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(86)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44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@elidounjam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(81)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233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@tjubilado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(71)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214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@BarbaraNewsss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(71)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444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@marinalavigna1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(69)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82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@LOLAMORA2005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(69)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594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@gustavoforgione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(67)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029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@locoesquel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1886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9C3E97-690F-46A5-A1CA-83306A9DC1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7512139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D35AF-A326-4124-BCE3-0D4755D5C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D5ACE6-3C41-4926-92EA-CABD5BD9DE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8654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426571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129842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71717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462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@ghost65456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(61)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080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@Leonardo_mallo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(60)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790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@JuanolDead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(56)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201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@VanesaHirsch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625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@normymdq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841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@SspAnagoitia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519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@DBI1956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564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@SindicatoDSalud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452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@CMaristany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737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@OColl4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 (50)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119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320AEB-C625-43BA-8834-1BDF474451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9470995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2AF55-722F-42E5-BB91-A7EDE4CD5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5B9191-B50F-4D66-AC10-B9FAEF0282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99890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6D365-2D86-45EB-81F0-CDE23F248F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19EB1-8DFC-4013-83F1-5A5486353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173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266DA-2F0A-450B-9E47-ACBBD0171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B30532-7361-4FB9-9062-69F60A8B3B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937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626239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30238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7815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8380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003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@fgestelrrich - 2018-01-31 23:24:51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Sra @mariuvidal ¿Manana viene a anunciar a San Pedro que aumenta todo?
No se Moleste. Ya nos llegaron las facturas...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831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@VivyRom - 2018-01-31 23:23:16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@mariuvidal Me pregunto: esto se pasó por todos los canales de aire? No lo vi.
Es muy necesario que este tipo de an… https://t.co/fjBTvd43NK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667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@25_pellegrino - 2018-01-31 22:59:54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Vayan a derribar la cocina de coca en el country de olivos. Ahi no les da la nafta. No? @mariuvidal ...Cuánto circo… https://t.co/17IuqTtZW9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227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@FlaviaFlauchu - 2018-01-31 21:52:54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@mariuvidal jajajajjaja,que mejoras podes hacer? si no les pagas como corresponde a los docentes,ridicula!!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323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@MarcelaDurrieu - 2018-01-31 20:00:05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Otra vez los pibes sin clases? @mariuvidal Nadie va a aceptar paritarias por debajo de los aumentos de tarifas. No… https://t.co/PzWxyjhhx7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593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@ParianideBera - 2018-01-31 19:51:32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@mariuvidal Y cuando empezamos a trabajar? El 14 de febrero nomás?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157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@gustavoseijo - 2018-01-31 19:43:04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@mariuvidal resulta que dar de comer en las escuelas es virtud. No sera q ya no alcanza para comer?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536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CD6325-D4FE-4B63-8CBC-53B8A38779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9222658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D2D25-ECBA-4BF1-BF59-9C3B81F27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26335C-BA52-49E7-AFA8-154869B6A2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9899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352951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47020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0504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994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561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@aramayorossy - 2018-01-31 19:35:41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@mariuvidal Y para los padres q ganan menos d 28$ y trabajan para mandar a una privado porq no pueden usar el boleto escolar?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013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@nmanterola2 - 2018-01-31 19:13:45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@mariuvidal Como hacen los maestros del norte? Que atraviesan ríos, caminan durante hs, para llegar a sus puestos y… https://t.co/GiK1lFPK9x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59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@mariuvidal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@fedeclaraz - 2018-01-31 18:46:17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@mariuvidal Que bueno!! Cuando vamos a mejorar la logística de los pueblos del interior? Esos caminos que son escen… https://t.co/QibXxtEXnw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3727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3236E0-2AF3-4CC0-9DAF-F795DE7B40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2528266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973</Words>
  <Application>Microsoft Office PowerPoint</Application>
  <PresentationFormat>On-screen Show (4:3)</PresentationFormat>
  <Paragraphs>326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</vt:lpstr>
      <vt:lpstr>Twitter Mentions</vt:lpstr>
      <vt:lpstr>Twitter Mentions Table - 1 of 4</vt:lpstr>
      <vt:lpstr>Twitter Mentions Table - 2 of 4</vt:lpstr>
      <vt:lpstr>Twitter Mentions Table - 3 of 4</vt:lpstr>
      <vt:lpstr>Twitter Mentions Table - 4 of 4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2018-02-01T09:18:34Z</dcterms:created>
  <dcterms:modified xsi:type="dcterms:W3CDTF">2018-02-01T09:19:19Z</dcterms:modified>
</cp:coreProperties>
</file>