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F-41FD-A2C3-30F953F03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284320"/>
        <c:axId val="215106896"/>
      </c:radarChart>
      <c:catAx>
        <c:axId val="21128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106896"/>
        <c:crosses val="autoZero"/>
        <c:auto val="1"/>
        <c:lblAlgn val="ctr"/>
        <c:lblOffset val="100"/>
        <c:noMultiLvlLbl val="0"/>
      </c:catAx>
      <c:valAx>
        <c:axId val="21510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8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93021</c:v>
                </c:pt>
                <c:pt idx="1">
                  <c:v>93123</c:v>
                </c:pt>
                <c:pt idx="2">
                  <c:v>93236</c:v>
                </c:pt>
                <c:pt idx="3">
                  <c:v>93257</c:v>
                </c:pt>
                <c:pt idx="4">
                  <c:v>93605</c:v>
                </c:pt>
                <c:pt idx="5">
                  <c:v>93739</c:v>
                </c:pt>
                <c:pt idx="6">
                  <c:v>93968</c:v>
                </c:pt>
                <c:pt idx="7">
                  <c:v>94280</c:v>
                </c:pt>
                <c:pt idx="8">
                  <c:v>94478</c:v>
                </c:pt>
                <c:pt idx="9">
                  <c:v>94697</c:v>
                </c:pt>
                <c:pt idx="10">
                  <c:v>94814</c:v>
                </c:pt>
                <c:pt idx="11">
                  <c:v>94999</c:v>
                </c:pt>
                <c:pt idx="12">
                  <c:v>95109</c:v>
                </c:pt>
                <c:pt idx="13">
                  <c:v>95301</c:v>
                </c:pt>
                <c:pt idx="14">
                  <c:v>95492</c:v>
                </c:pt>
                <c:pt idx="15">
                  <c:v>95653</c:v>
                </c:pt>
                <c:pt idx="16">
                  <c:v>95805</c:v>
                </c:pt>
                <c:pt idx="17">
                  <c:v>95974</c:v>
                </c:pt>
                <c:pt idx="18">
                  <c:v>96143</c:v>
                </c:pt>
                <c:pt idx="19">
                  <c:v>96626</c:v>
                </c:pt>
                <c:pt idx="20">
                  <c:v>96947</c:v>
                </c:pt>
                <c:pt idx="21">
                  <c:v>97845</c:v>
                </c:pt>
                <c:pt idx="22">
                  <c:v>98212</c:v>
                </c:pt>
                <c:pt idx="23">
                  <c:v>98432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7E-4911-B220-AAB9D29E6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92848"/>
        <c:axId val="286797440"/>
      </c:lineChart>
      <c:dateAx>
        <c:axId val="286792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7440"/>
        <c:crosses val="autoZero"/>
        <c:auto val="1"/>
        <c:lblOffset val="100"/>
        <c:baseTimeUnit val="days"/>
      </c:dateAx>
      <c:valAx>
        <c:axId val="28679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79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  <c:pt idx="7">
                  <c:v>312</c:v>
                </c:pt>
                <c:pt idx="8">
                  <c:v>198</c:v>
                </c:pt>
                <c:pt idx="9">
                  <c:v>219</c:v>
                </c:pt>
                <c:pt idx="10">
                  <c:v>117</c:v>
                </c:pt>
                <c:pt idx="11">
                  <c:v>185</c:v>
                </c:pt>
                <c:pt idx="12">
                  <c:v>110</c:v>
                </c:pt>
                <c:pt idx="13">
                  <c:v>192</c:v>
                </c:pt>
                <c:pt idx="14">
                  <c:v>191</c:v>
                </c:pt>
                <c:pt idx="15">
                  <c:v>161</c:v>
                </c:pt>
                <c:pt idx="16">
                  <c:v>152</c:v>
                </c:pt>
                <c:pt idx="17">
                  <c:v>169</c:v>
                </c:pt>
                <c:pt idx="18">
                  <c:v>169</c:v>
                </c:pt>
                <c:pt idx="19">
                  <c:v>483</c:v>
                </c:pt>
                <c:pt idx="20">
                  <c:v>321</c:v>
                </c:pt>
                <c:pt idx="21">
                  <c:v>898</c:v>
                </c:pt>
                <c:pt idx="22">
                  <c:v>367</c:v>
                </c:pt>
                <c:pt idx="23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57-4693-B73F-DEF9DF6A6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20264"/>
        <c:axId val="289817968"/>
      </c:lineChart>
      <c:dateAx>
        <c:axId val="28982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17968"/>
        <c:crosses val="autoZero"/>
        <c:auto val="1"/>
        <c:lblOffset val="100"/>
        <c:baseTimeUnit val="days"/>
      </c:dateAx>
      <c:valAx>
        <c:axId val="2898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2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370</c:v>
                </c:pt>
                <c:pt idx="1">
                  <c:v>207</c:v>
                </c:pt>
                <c:pt idx="2">
                  <c:v>176</c:v>
                </c:pt>
                <c:pt idx="3">
                  <c:v>102</c:v>
                </c:pt>
                <c:pt idx="4">
                  <c:v>234</c:v>
                </c:pt>
                <c:pt idx="5">
                  <c:v>242</c:v>
                </c:pt>
                <c:pt idx="6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F-49F8-9DC6-01D436E3E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795800"/>
        <c:axId val="214676320"/>
      </c:barChart>
      <c:catAx>
        <c:axId val="28679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76320"/>
        <c:crosses val="autoZero"/>
        <c:auto val="1"/>
        <c:lblAlgn val="ctr"/>
        <c:lblOffset val="100"/>
        <c:noMultiLvlLbl val="0"/>
      </c:catAx>
      <c:valAx>
        <c:axId val="21467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38</c:v>
                </c:pt>
                <c:pt idx="1">
                  <c:v>55</c:v>
                </c:pt>
                <c:pt idx="2">
                  <c:v>39</c:v>
                </c:pt>
                <c:pt idx="3">
                  <c:v>34</c:v>
                </c:pt>
                <c:pt idx="4">
                  <c:v>53</c:v>
                </c:pt>
                <c:pt idx="5">
                  <c:v>63</c:v>
                </c:pt>
                <c:pt idx="6">
                  <c:v>33</c:v>
                </c:pt>
                <c:pt idx="7">
                  <c:v>90</c:v>
                </c:pt>
                <c:pt idx="8">
                  <c:v>83</c:v>
                </c:pt>
                <c:pt idx="9">
                  <c:v>74</c:v>
                </c:pt>
                <c:pt idx="10">
                  <c:v>62</c:v>
                </c:pt>
                <c:pt idx="11">
                  <c:v>85</c:v>
                </c:pt>
                <c:pt idx="12">
                  <c:v>37</c:v>
                </c:pt>
                <c:pt idx="13">
                  <c:v>85</c:v>
                </c:pt>
                <c:pt idx="14">
                  <c:v>67</c:v>
                </c:pt>
                <c:pt idx="15">
                  <c:v>86</c:v>
                </c:pt>
                <c:pt idx="16">
                  <c:v>77</c:v>
                </c:pt>
                <c:pt idx="17">
                  <c:v>64</c:v>
                </c:pt>
                <c:pt idx="18">
                  <c:v>84</c:v>
                </c:pt>
                <c:pt idx="19">
                  <c:v>93</c:v>
                </c:pt>
                <c:pt idx="20">
                  <c:v>98</c:v>
                </c:pt>
                <c:pt idx="21">
                  <c:v>125</c:v>
                </c:pt>
                <c:pt idx="22">
                  <c:v>84</c:v>
                </c:pt>
                <c:pt idx="23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7B-4576-9B3F-6E5477A8F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13032"/>
        <c:axId val="287412704"/>
      </c:lineChart>
      <c:dateAx>
        <c:axId val="28741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12704"/>
        <c:crosses val="autoZero"/>
        <c:auto val="1"/>
        <c:lblOffset val="100"/>
        <c:baseTimeUnit val="days"/>
      </c:dateAx>
      <c:valAx>
        <c:axId val="28741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1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7E-4EA3-A778-FA8806315C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7E-4EA3-A778-FA8806315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406800"/>
        <c:axId val="287407128"/>
      </c:barChart>
      <c:catAx>
        <c:axId val="28740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7128"/>
        <c:crosses val="autoZero"/>
        <c:auto val="1"/>
        <c:lblAlgn val="ctr"/>
        <c:lblOffset val="100"/>
        <c:noMultiLvlLbl val="0"/>
      </c:catAx>
      <c:valAx>
        <c:axId val="28740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0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320</c:v>
                </c:pt>
                <c:pt idx="1">
                  <c:v>308</c:v>
                </c:pt>
                <c:pt idx="2">
                  <c:v>269</c:v>
                </c:pt>
                <c:pt idx="3">
                  <c:v>160</c:v>
                </c:pt>
                <c:pt idx="4">
                  <c:v>222</c:v>
                </c:pt>
                <c:pt idx="5">
                  <c:v>193</c:v>
                </c:pt>
                <c:pt idx="6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BC-4899-97CF-0568EFBD0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44032"/>
        <c:axId val="289847968"/>
      </c:barChart>
      <c:catAx>
        <c:axId val="28984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7968"/>
        <c:crosses val="autoZero"/>
        <c:auto val="1"/>
        <c:lblAlgn val="ctr"/>
        <c:lblOffset val="100"/>
        <c:noMultiLvlLbl val="0"/>
      </c:catAx>
      <c:valAx>
        <c:axId val="28984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8.2582710026534001E-2</c:v>
                </c:pt>
                <c:pt idx="1">
                  <c:v>3.9404946640181002E-2</c:v>
                </c:pt>
                <c:pt idx="2">
                  <c:v>4.5475208943244999E-2</c:v>
                </c:pt>
                <c:pt idx="3">
                  <c:v>4.8869951737249999E-2</c:v>
                </c:pt>
                <c:pt idx="4">
                  <c:v>5.7789753901573003E-2</c:v>
                </c:pt>
                <c:pt idx="5">
                  <c:v>8.5060349817522002E-2</c:v>
                </c:pt>
                <c:pt idx="6">
                  <c:v>8.3644406372819002E-2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BF-4745-B6A8-CC4AF509B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47640"/>
        <c:axId val="289845344"/>
      </c:barChart>
      <c:catAx>
        <c:axId val="28984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5344"/>
        <c:crosses val="autoZero"/>
        <c:auto val="1"/>
        <c:lblAlgn val="ctr"/>
        <c:lblOffset val="100"/>
        <c:noMultiLvlLbl val="0"/>
      </c:catAx>
      <c:valAx>
        <c:axId val="28984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126</c:v>
                </c:pt>
                <c:pt idx="1">
                  <c:v>129</c:v>
                </c:pt>
                <c:pt idx="2">
                  <c:v>102</c:v>
                </c:pt>
                <c:pt idx="3">
                  <c:v>71</c:v>
                </c:pt>
                <c:pt idx="4">
                  <c:v>25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35</c:v>
                </c:pt>
                <c:pt idx="11">
                  <c:v>42</c:v>
                </c:pt>
                <c:pt idx="12">
                  <c:v>45</c:v>
                </c:pt>
                <c:pt idx="13">
                  <c:v>48</c:v>
                </c:pt>
                <c:pt idx="14">
                  <c:v>73</c:v>
                </c:pt>
                <c:pt idx="15">
                  <c:v>177</c:v>
                </c:pt>
                <c:pt idx="16">
                  <c:v>99</c:v>
                </c:pt>
                <c:pt idx="17">
                  <c:v>89</c:v>
                </c:pt>
                <c:pt idx="18">
                  <c:v>83</c:v>
                </c:pt>
                <c:pt idx="19">
                  <c:v>61</c:v>
                </c:pt>
                <c:pt idx="20">
                  <c:v>134</c:v>
                </c:pt>
                <c:pt idx="21">
                  <c:v>133</c:v>
                </c:pt>
                <c:pt idx="22">
                  <c:v>114</c:v>
                </c:pt>
                <c:pt idx="23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70-4ED9-9C77-D12F6874F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52888"/>
        <c:axId val="289853216"/>
      </c:lineChart>
      <c:catAx>
        <c:axId val="28985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3216"/>
        <c:crosses val="autoZero"/>
        <c:auto val="1"/>
        <c:lblAlgn val="ctr"/>
        <c:lblOffset val="100"/>
        <c:noMultiLvlLbl val="0"/>
      </c:catAx>
      <c:valAx>
        <c:axId val="28985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6.6677247461065001E-2</c:v>
                </c:pt>
                <c:pt idx="1">
                  <c:v>8.6686997574010993E-2</c:v>
                </c:pt>
                <c:pt idx="2">
                  <c:v>0.13782299287008001</c:v>
                </c:pt>
                <c:pt idx="3">
                  <c:v>9.3871206467945001E-2</c:v>
                </c:pt>
                <c:pt idx="4">
                  <c:v>2.7541243953150999E-2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1.5851290417431999E-2</c:v>
                </c:pt>
                <c:pt idx="11">
                  <c:v>1.4652244281023E-2</c:v>
                </c:pt>
                <c:pt idx="12">
                  <c:v>1.7297442880708998E-2</c:v>
                </c:pt>
                <c:pt idx="13">
                  <c:v>2.4226577927302002E-2</c:v>
                </c:pt>
                <c:pt idx="14">
                  <c:v>0.12224300237172001</c:v>
                </c:pt>
                <c:pt idx="15">
                  <c:v>5.0381188142481999E-2</c:v>
                </c:pt>
                <c:pt idx="16">
                  <c:v>4.2805630460131999E-2</c:v>
                </c:pt>
                <c:pt idx="17">
                  <c:v>4.6582179334582002E-2</c:v>
                </c:pt>
                <c:pt idx="18">
                  <c:v>7.4634822475744003E-2</c:v>
                </c:pt>
                <c:pt idx="19">
                  <c:v>7.0259324047751995E-2</c:v>
                </c:pt>
                <c:pt idx="20">
                  <c:v>4.3819726580499999E-2</c:v>
                </c:pt>
                <c:pt idx="21">
                  <c:v>3.9922815889281003E-2</c:v>
                </c:pt>
                <c:pt idx="22">
                  <c:v>6.7683653659856999E-2</c:v>
                </c:pt>
                <c:pt idx="23">
                  <c:v>6.1131744440627002E-2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E3-4A4F-BE2A-248CEF9DB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49608"/>
        <c:axId val="289850264"/>
      </c:lineChart>
      <c:catAx>
        <c:axId val="28984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0264"/>
        <c:crosses val="autoZero"/>
        <c:auto val="1"/>
        <c:lblAlgn val="ctr"/>
        <c:lblOffset val="100"/>
        <c:noMultiLvlLbl val="0"/>
      </c:catAx>
      <c:valAx>
        <c:axId val="28985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157</c:v>
                </c:pt>
                <c:pt idx="1">
                  <c:v>209</c:v>
                </c:pt>
                <c:pt idx="2">
                  <c:v>328</c:v>
                </c:pt>
                <c:pt idx="3">
                  <c:v>346</c:v>
                </c:pt>
                <c:pt idx="4">
                  <c:v>260</c:v>
                </c:pt>
                <c:pt idx="5">
                  <c:v>339</c:v>
                </c:pt>
                <c:pt idx="6">
                  <c:v>160</c:v>
                </c:pt>
                <c:pt idx="7">
                  <c:v>327</c:v>
                </c:pt>
                <c:pt idx="8">
                  <c:v>482</c:v>
                </c:pt>
                <c:pt idx="9">
                  <c:v>702</c:v>
                </c:pt>
                <c:pt idx="10">
                  <c:v>682</c:v>
                </c:pt>
                <c:pt idx="11">
                  <c:v>426</c:v>
                </c:pt>
                <c:pt idx="12">
                  <c:v>116</c:v>
                </c:pt>
                <c:pt idx="13">
                  <c:v>242</c:v>
                </c:pt>
                <c:pt idx="14">
                  <c:v>395</c:v>
                </c:pt>
                <c:pt idx="15">
                  <c:v>507</c:v>
                </c:pt>
                <c:pt idx="16">
                  <c:v>383</c:v>
                </c:pt>
                <c:pt idx="17">
                  <c:v>370</c:v>
                </c:pt>
                <c:pt idx="18">
                  <c:v>554</c:v>
                </c:pt>
                <c:pt idx="19">
                  <c:v>369</c:v>
                </c:pt>
                <c:pt idx="20">
                  <c:v>430</c:v>
                </c:pt>
                <c:pt idx="21">
                  <c:v>1130</c:v>
                </c:pt>
                <c:pt idx="22">
                  <c:v>686</c:v>
                </c:pt>
                <c:pt idx="23">
                  <c:v>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3-4C9C-8307-16FCCCFF1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841136"/>
        <c:axId val="372841464"/>
      </c:lineChart>
      <c:dateAx>
        <c:axId val="37284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41464"/>
        <c:crosses val="autoZero"/>
        <c:auto val="1"/>
        <c:lblOffset val="100"/>
        <c:baseTimeUnit val="days"/>
      </c:dateAx>
      <c:valAx>
        <c:axId val="37284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4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6</c:v>
                </c:pt>
                <c:pt idx="4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5-4B52-BE9A-065499E29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96872"/>
        <c:axId val="394793592"/>
      </c:barChart>
      <c:catAx>
        <c:axId val="39479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3592"/>
        <c:crosses val="autoZero"/>
        <c:auto val="1"/>
        <c:lblAlgn val="ctr"/>
        <c:lblOffset val="100"/>
        <c:noMultiLvlLbl val="0"/>
      </c:catAx>
      <c:valAx>
        <c:axId val="39479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92DBC-09E5-4AD3-9B55-302227DFC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A2E46B-BAE0-4775-AAD0-FFEEDE44D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7219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C74E-1031-401E-90FC-B4EB7944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D8AE3-0D01-4AB2-AF7C-F976A1EAB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923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056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864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622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21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814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376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042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702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466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49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476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457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65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374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43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@TNTSportsLA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12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4D2AD-6E82-460C-9230-99F2AA36A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352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43244-AD93-4FA1-A8C8-D11AF1C8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EE719-A615-4EA4-8279-897935879C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7349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01FF5-1F90-4BD9-8D91-4AC105A44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66EE8-F05C-4382-B5BC-F64CCD95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3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0FB68-BBA1-429A-8738-D377B977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0AF55-768E-48CB-A1B5-3193B3CB0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13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DDA0A-F3D1-48AE-83C5-55737B069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FA74E-9ACD-4B1D-8074-B4C3D1A7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1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3C61D-00CB-4097-8FFF-3D60CE0E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79089-23B9-4400-A569-30F57196F8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72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7044E-3347-47AB-B5D8-9E1CCA2D6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3363E-DF4A-4D7B-8C7F-A0FD7EFB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70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1E2EA-355B-4A1D-8523-9F6A79F3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9C16E7-CE98-4FCC-86F3-93717C1E42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564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F8E51-ACE2-45CB-8CA2-FB69E1C0C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C368A-323D-491C-843D-DAC005012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15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187CD-D3C6-4F78-AE7C-BD20583C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BE2A6-D0BF-4ECF-975A-D47E69CE9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53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2517-5790-412A-B3D3-90C165503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BD46-6404-4D9B-89A9-F7D6C9A2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F237-F5B5-43B7-B955-9EED738F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6D6F62-D1F0-444E-97E9-C9701D8A1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00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9EE7B-034F-4303-9ACF-E9655A3E2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01E82-5843-4171-8734-1DDDBA9B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08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A5CE-8A7F-4428-8866-C940E22E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DAD66-8374-4C04-86A6-13B55AED9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759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F27C2-6AA4-48F9-B7CC-96F7F6528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1704E-2160-44E0-86B0-6795B7FA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82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FE79-6202-497B-9CBB-4280B6E3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9DDDB-E424-4BE5-818B-0158B7A7CD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9889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D92A3-2D64-4772-96E3-20122B55F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A57F0-7A35-45AD-AFEB-C54C6A5B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960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19AE7-5E6D-42A0-AD98-2EF4FD514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BE81D-073E-4EBD-868A-89E1F7CE3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059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B4BF2-CB71-4F9C-8076-9F34CAF6C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98C18-6DF7-4EEE-9F92-AC094BF6B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88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79E07-6CD6-4B88-A12B-B88D3282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5FA3C-242A-451D-886C-73843E185A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087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EA43F-4374-49C7-9E9A-F9F45AECF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62ECF-B788-47B0-9C4F-9C3E992E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34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387BD-A55F-4223-AE73-EDB6E433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1FD5E-5D51-4B3D-87A3-2B683676B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970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146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30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87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98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35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34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86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14:40:24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¡Último día! Metamos a #ElPibeDe40 en el @NBAAllStar, cada RT es un voto. #NBAVote Manu Ginobili. https://t.co/aR2QrSAIpY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7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02:08:11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Ginobili Cada RT suma &amp;gt;&amp;gt; https://t.co/6wL0x8CdkJ https://t.co/abJo4T9wx3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58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18:00:04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Ginóbili Cada RT suma &amp;gt;&amp;gt; https://t.co/6wL0x8kBW9 https://t.co/JT8nqrsjMQ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6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19:35:00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lección de vida de Manu https://t.co/RLuBQZG8Wn
#NBAVote Manu Ginobili https://t.co/0GIOwz9Xxt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53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02:27:19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Cholo Guiñazú y una divertida referencia a su edad: "No son 39 años, es un motor 3.9" 👏👏 https://t.co/sQrCAbBOpB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04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- 2018-01-21 03:26:14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Torrico se lesionó en la definición por penales y apareció el héroe Cerutti https://t.co/eWcbdffwHt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455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F053-9383-4353-8A24-BD11B648A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1542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E4C5-E2CA-41F2-AF36-BB3804845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AF1889-D294-486D-92DB-103446245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906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4113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43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628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537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37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487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6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- 2018-01-26 14:30:33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una nueva fecha de la Superliga y todo es alegría. https://t.co/HjWkgSOKqK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6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01:06:52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protesta de Gallardo: "Fácil estás cobrando, penales fáciles" https://t.co/qDbGe0cgH9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56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- 2018-01-28 21:25:56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golazo de Matías Suárez https://t.co/fYRbLy6H3o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4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02:25:07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Así festejó #Huracán el triunfo que logró ante #River https://t.co/UO5nRtKLr0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43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- 2018-01-31 18:00:05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 arrancó la segunda parte de la #Superliga con una victoria frente a San Lorenzo. El equipo de Kudelka se metió en zona de Libertadores y en la pelea por el título. Por eso es #ElEquipoDeLaFecha. https://t.co/36vQVeYTGJ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49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- 2018-01-16 23:14:53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Muchos equipos calentaron un mercado de pases que se sigue jugando. Sí lo demostrado en las redes se refleja en la cancha, vamos a vivir una segunda etapa de #Superliga apasionante. https://t.co/xDeQmhx4ym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225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CA2C-739D-43D7-9F1B-13949BA68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92410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85A2-D32E-4E68-BEA9-11F2B549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C86D6-5853-4E83-ABA2-23AE66FD9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007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7373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19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344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106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480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585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3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00:44:43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Pase genial de Ortigoza para Zampedri, que la bajó al medio para que Ruben ponga el partido 1-1 https://t.co/Mi8J4XGbsS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3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20:06:04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"Demostremos que somos un nuevo #Vélez", la arenga de Rigamonti antes del partido https://t.co/AWKKlSm4lD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0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02:00:12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🎶 "....Globo, globo de mi vida, vos sos la alegría de mi corazón..." 🎶 El aliento de la gente de #Huracán https://t.co/DD9pgukjfz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3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- 2018-01-18 15:00:06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Campeón de todo como jugador y DT. Ídolo millonario y referente de nuestro fútbol. ¡#FelizCumpleGallardo! https://t.co/D38du793Jk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66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En #SanLorenzo ingresó Elías Pereyra, el juvenil que derrotó a la leucemia... https://t.co/QJ3kCNuX54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01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- 2018-01-22 17:37:13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ÚLTIMO MOMENTO: La FIFA confirmó que el VAR será usado en el Mundial de #Rusia2018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5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- 2018-01-22 19:08:31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¡Lujazo! Emanuel Mammana tira magia con rabonas en el entrenamiento del Zenit. https://t.co/M8Ox6Co40k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411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66C80-ACFD-48F5-A6E9-2941A573A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0894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CA895-6E56-4E3C-9745-37718002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2C1B2-F965-4C45-9F82-2ED3AE7A3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774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2767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135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125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90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369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48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8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00:33:12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Belleza de Ojeda: taco y caño 👏👏 https://t.co/Q4keAOaWpJ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0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- 2018-01-21 03:17:00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Cerutti invicto https://t.co/oMgVObVCCN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11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23:57:58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Ganó #Gimnasia y la señora lo sabe https://t.co/mTaCUGYAnp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3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fútbol argentino no solo los goles y jugadas quedan en la historia, los hinchas también recuerdan los recibimientos. Para vos, ¿Cuál fue el mejor de estos tres? https://t.co/Ern0JQVXDb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8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- 2018-01-09 00:00:06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no para de asombrar: una estrella de Hollywood pagó US$40.000 para conocerlo 👉 https://t.co/X9uvVECdR1
#NBAVOTE Manu Ginobili https://t.co/F2Xf0LBo3a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25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15:46:45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lo hizo de nuevo: otra enorme actuación de @manuginobili &amp;gt;&amp;gt;&amp;gt; https://t.co/SsQ0ENvl3K
#NBAVOTE Manu Ginobili https://t.co/oCYqAAby9g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04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43671-078F-436D-9C6C-B46593D0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27340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9BF3-368A-4DB7-8AAA-D9CB2C63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BCFF1-6911-4E89-B808-5131FAE41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86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0285F-A101-4C35-8B36-DF3542C84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A13B0-06F3-43A5-835A-21963D067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2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5958C-BC31-4A7F-B221-76AE7D279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32A0F-7A7E-4665-88B3-627D15402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088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89244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997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95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835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6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- 2018-01-27 19:26:03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¿Tiene 39 años? 🤔
📹: @TNTSportsLA https://t.co/F1dn8n9wup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- 2018-01-26 16:46:16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"Para mí, en 15-20 días, tendremos una imagen de #Gago trabajando ya con el grupo con normalidad" Costa @TNTSportsLA https://t.co/FHyE0Q36Ri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85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- 2018-01-30 19:09:04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lujo de Cristian Ojeda en su debut oficial con la camiseta de #Talleres 👌
📹: @TNTSportsLA https://t.co/9vMug64u2w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5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- 2018-01-24 16:14:50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detalles del pase de #BebeloReynoso a #Boca 
#Placa @TNTSportsLA https://t.co/V6zUx8uhed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3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@Belgrano - 2018-01-26 20:11:56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⚽🔵 En 48 horas #VuelveBelgrano, y @TNTSportsLA compartió un divertido video de Pablo Lavallén, el entrenador de… https://t.co/WnX86v22JR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01/26/2018 20:28:17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51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- 2018-01-17 16:50:38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"#Bustillos será el 3° arquero mientras se resuelva esta situación." Costa @TNTSportsLA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5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@LaAcade - 2018-01-15 21:19:04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habló sobre Centurión, en @TNTSportsLA. https://t.co/cCzlVRvfvS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53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D2356-D89E-4C7F-B40C-43FB8B557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83164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53968-C575-4E94-81BA-2339A390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DEA07-C88A-4BD3-93B4-4DA003CF8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57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0193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7656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71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545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4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Carlos Tevez en @TNTSportsLA: "Quiero llegar bien el 27 en La Bombonera" https://t.co/KTKNHsDL36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1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- 2018-01-16 15:59:25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Centurión le dijo a Angelici que si no vuelve a Boca se queda allá.
(Costa x @TNTSportsLA). https://t.co/Qp6PiPBDPD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44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@giraltpablo - 2018-01-26 21:06:47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editado del departamento de promociones de @tntsportsla !!
Así siento el relato! #Estilo
❤️🙌🙏❤️ https://t.co/Z0FJLxQPCB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01/27/2018 18:00:01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07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@canteroelinutil - 2018-01-13 12:45:51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@DIRECTV quería denunciar q @TNTSportsLA pasa pornografia en cualquier horario del día!! https://t.co/CjgsKdXplY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2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- 2018-01-16 15:55:44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.@TanoAngelici en @TNTSportsLA: "Mañana habrá novedades sobre Gustavo Gómez". https://t.co/K1qy0oPPwB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6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@colo_canalla - 2018-01-29 01:12:07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En la final de la Copa Argentina 2016 no se quejó de los regalos para River, llorón...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1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 - 2018-01-17 14:31:17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Informa Martin Costa para #halconesypalomas por @TNTSportsLA qué Barrios y Cardona NO viajan a Mar del Plata. Van Lamardo, Chiccó y Almendra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 15:05:56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61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736C4-7A98-4796-BFBC-1B05D3713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69201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FD5A3-AFE1-4A1C-8CE3-DD68E25A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2D6D4-24EA-4143-BD14-C851FA995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807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67642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36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623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86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@decademivida1 - 2018-01-30 15:17:48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Papito, como lloran. Nosotros el año pasado jugamos mas torneos que ustedes, jugamos mas partidos y sin embargo no lloramos.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01/30/2018 15:33:25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0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- 2018-01-27 04:25:22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[VIDEO] Mirá los goles y las mejores jugadas de #Talleres 2 - San Lorenzo 0. Imágenes de @TNTSportsLA →… https://t.co/nrY89mHPbN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7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"Pienso en volver a la cancha de Boca, en sentir esa sensación hermosa otra vez. Pienso en eso, tengo muchas ganas".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16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@giraltpablo - 2018-01-29 02:30:34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Huracán 1️⃣🆚River0️⃣
Relato del gol de Pusseto!!
@tntsportsla https://t.co/rkk2Ms05NN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01/29/2018 03:42:35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5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@metchega - 2018-01-29 01:17:11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Se cargan solos? Se cargan solos https://t.co/9PMXKCL0uC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@Gabriel12BJ - 2018-01-29 01:08:36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 https://t.co/Xh2bqk5r1S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12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CB455-41A5-48D0-8539-B91AD3949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83404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64C3-DE29-4F73-8426-0BA0921F3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B27AB-B030-4EEE-AC31-FEE673F65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025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4100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4605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4575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48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@estebanschwind1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@Lucasocampo09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0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1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@PelucaGuzman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8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@jonatha59375148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7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@ElMaxiMayu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5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@Casla81Maxi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7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@PolideportivDyJ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@verobrunati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6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@arturobulian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664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6420A-90A4-4591-9861-DFD1A7647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09751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98BD-A9B7-4125-B8C9-44D9A5D3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5120E-BF07-4D01-BC26-8AC81A327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586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58322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15279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524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2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@benitez_leo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0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@kichipoka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5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@ezeecaastroo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@magliorini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3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@Andresfontana13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@El_Tiricias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3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@arielfe15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3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@demianob99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@CuervoJoako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@damianbenetucci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2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B9940-ECF3-40C3-8814-951FFCF5D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91176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5E578-74A7-4504-A61E-0D3FEEF3A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1F0455-E2C7-4D96-A26F-11BB98C2F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153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D2765-1C90-45D4-805B-3021F208E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98E2B-3F27-4C6D-891E-4BD2ECD6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4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258F-3161-4D66-B43C-AB79EDAA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155FE-6335-40C5-911A-FF976BC8C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08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20456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80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40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55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8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@GonzaGianan - 2018-01-31 22:45:58</a:t>
                      </a:r>
                      <a:r>
                        <a:rPr lang="es-ES" sz="1000"/>
                        <a:t>
@TNTSportsLA "Si sigue levantando el nivel". Cuando empezo a levantarlo? Jajaja que periodismo nefasto.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6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@gaston0028 - 2018-01-31 22:02:09</a:t>
                      </a:r>
                      <a:r>
                        <a:rPr lang="es-ES" sz="1000"/>
                        <a:t>
@TNTSportsLA El de River no es a las 21:30?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9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@mj1982_ok - 2018-01-31 21:41:41</a:t>
                      </a:r>
                      <a:r>
                        <a:rPr lang="es-ES" sz="1000"/>
                        <a:t>
@TNTSportsLA La selección peruana será?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8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@julibohemio - 2018-01-31 21:32:42</a:t>
                      </a:r>
                      <a:r>
                        <a:rPr lang="es-ES" sz="1000"/>
                        <a:t>
@TNTSportsLA Che a quien se le ocurrio esta pregunta de mierda?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62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@ocastellanos_15 - 2018-01-31 21:32:11</a:t>
                      </a:r>
                      <a:r>
                        <a:rPr lang="es-ES" sz="1000"/>
                        <a:t>
@TNTSportsLA Cuanto es la cláusula?? Jajaja 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78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@WalterCordobaf - 2018-01-31 20:24:06</a:t>
                      </a:r>
                      <a:r>
                        <a:rPr lang="es-ES" sz="1000"/>
                        <a:t>
@TNTSportsLA Quien arma estas encuestas tan estupidas??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45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@laucha_tate - 2018-01-31 17:54:06</a:t>
                      </a:r>
                      <a:r>
                        <a:rPr lang="es-ES" sz="1000"/>
                        <a:t>
@TNTSportsLA Jajaja es joda la pregunta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7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@Dante74636005 - 2018-01-31 17:47:09</a:t>
                      </a:r>
                      <a:r>
                        <a:rPr lang="es-ES" sz="1000"/>
                        <a:t>
@TNTSportsLA En qué partido de la selección jugó bien?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0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@NestorTitoLopez - 2018-01-31 17:21:01</a:t>
                      </a:r>
                      <a:r>
                        <a:rPr lang="es-ES" sz="1000"/>
                        <a:t>
@TNTSportsLA Sí sigue levantando su nivel ????
  Cuando empezó a levantar el nivel ??   
O está hablando del nivel de albañil 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5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@cavefa9 - 2018-01-31 17:16:42</a:t>
                      </a:r>
                      <a:r>
                        <a:rPr lang="es-ES" sz="1000"/>
                        <a:t>
@TNTSportsLA Q respondería Tevez ante esta pregunta?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82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44679-9105-4074-B206-1E3D1BBAE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41024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1235</Words>
  <Application>Microsoft Office PowerPoint</Application>
  <PresentationFormat>On-screen Show (4:3)</PresentationFormat>
  <Paragraphs>464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2018-02-01T08:23:11Z</dcterms:created>
  <dcterms:modified xsi:type="dcterms:W3CDTF">2018-02-01T08:23:59Z</dcterms:modified>
</cp:coreProperties>
</file>