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7A-4F88-9FDF-580F77FD00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7509376"/>
        <c:axId val="217507736"/>
      </c:radarChart>
      <c:catAx>
        <c:axId val="21750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507736"/>
        <c:crosses val="autoZero"/>
        <c:auto val="1"/>
        <c:lblAlgn val="ctr"/>
        <c:lblOffset val="100"/>
        <c:noMultiLvlLbl val="0"/>
      </c:catAx>
      <c:valAx>
        <c:axId val="217507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750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6">
                  <c:v>92942</c:v>
                </c:pt>
                <c:pt idx="7">
                  <c:v>93021</c:v>
                </c:pt>
                <c:pt idx="8">
                  <c:v>93123</c:v>
                </c:pt>
                <c:pt idx="9">
                  <c:v>93236</c:v>
                </c:pt>
                <c:pt idx="10">
                  <c:v>93257</c:v>
                </c:pt>
                <c:pt idx="11">
                  <c:v>93605</c:v>
                </c:pt>
                <c:pt idx="12">
                  <c:v>93739</c:v>
                </c:pt>
                <c:pt idx="13">
                  <c:v>93968</c:v>
                </c:pt>
                <c:pt idx="14">
                  <c:v>94280</c:v>
                </c:pt>
                <c:pt idx="15">
                  <c:v>94478</c:v>
                </c:pt>
                <c:pt idx="16">
                  <c:v>94697</c:v>
                </c:pt>
                <c:pt idx="17">
                  <c:v>94814</c:v>
                </c:pt>
                <c:pt idx="18">
                  <c:v>94999</c:v>
                </c:pt>
                <c:pt idx="19">
                  <c:v>95109</c:v>
                </c:pt>
                <c:pt idx="20">
                  <c:v>95301</c:v>
                </c:pt>
                <c:pt idx="21">
                  <c:v>95492</c:v>
                </c:pt>
                <c:pt idx="22">
                  <c:v>95653</c:v>
                </c:pt>
                <c:pt idx="23">
                  <c:v>95805</c:v>
                </c:pt>
                <c:pt idx="24">
                  <c:v>95974</c:v>
                </c:pt>
                <c:pt idx="25">
                  <c:v>96143</c:v>
                </c:pt>
                <c:pt idx="26">
                  <c:v>96626</c:v>
                </c:pt>
                <c:pt idx="27">
                  <c:v>96947</c:v>
                </c:pt>
                <c:pt idx="28">
                  <c:v>97845</c:v>
                </c:pt>
                <c:pt idx="29">
                  <c:v>98212</c:v>
                </c:pt>
                <c:pt idx="30">
                  <c:v>98432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99-459E-8DC8-CE8F912C5A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8161248"/>
        <c:axId val="218165512"/>
      </c:lineChart>
      <c:dateAx>
        <c:axId val="218161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165512"/>
        <c:crosses val="autoZero"/>
        <c:auto val="1"/>
        <c:lblOffset val="100"/>
        <c:baseTimeUnit val="days"/>
      </c:dateAx>
      <c:valAx>
        <c:axId val="21816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16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7">
                  <c:v>79</c:v>
                </c:pt>
                <c:pt idx="8">
                  <c:v>102</c:v>
                </c:pt>
                <c:pt idx="9">
                  <c:v>113</c:v>
                </c:pt>
                <c:pt idx="10">
                  <c:v>21</c:v>
                </c:pt>
                <c:pt idx="11">
                  <c:v>348</c:v>
                </c:pt>
                <c:pt idx="12">
                  <c:v>134</c:v>
                </c:pt>
                <c:pt idx="13">
                  <c:v>229</c:v>
                </c:pt>
                <c:pt idx="14">
                  <c:v>312</c:v>
                </c:pt>
                <c:pt idx="15">
                  <c:v>198</c:v>
                </c:pt>
                <c:pt idx="16">
                  <c:v>219</c:v>
                </c:pt>
                <c:pt idx="17">
                  <c:v>117</c:v>
                </c:pt>
                <c:pt idx="18">
                  <c:v>185</c:v>
                </c:pt>
                <c:pt idx="19">
                  <c:v>110</c:v>
                </c:pt>
                <c:pt idx="20">
                  <c:v>192</c:v>
                </c:pt>
                <c:pt idx="21">
                  <c:v>191</c:v>
                </c:pt>
                <c:pt idx="22">
                  <c:v>161</c:v>
                </c:pt>
                <c:pt idx="23">
                  <c:v>152</c:v>
                </c:pt>
                <c:pt idx="24">
                  <c:v>169</c:v>
                </c:pt>
                <c:pt idx="25">
                  <c:v>169</c:v>
                </c:pt>
                <c:pt idx="26">
                  <c:v>483</c:v>
                </c:pt>
                <c:pt idx="27">
                  <c:v>321</c:v>
                </c:pt>
                <c:pt idx="28">
                  <c:v>898</c:v>
                </c:pt>
                <c:pt idx="29">
                  <c:v>367</c:v>
                </c:pt>
                <c:pt idx="30">
                  <c:v>220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5D-4A45-B9A0-00610B4B0C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8227936"/>
        <c:axId val="213021752"/>
      </c:lineChart>
      <c:dateAx>
        <c:axId val="218227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021752"/>
        <c:crosses val="autoZero"/>
        <c:auto val="1"/>
        <c:lblOffset val="100"/>
        <c:baseTimeUnit val="days"/>
      </c:dateAx>
      <c:valAx>
        <c:axId val="21302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22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370</c:v>
                </c:pt>
                <c:pt idx="1">
                  <c:v>207</c:v>
                </c:pt>
                <c:pt idx="2">
                  <c:v>176</c:v>
                </c:pt>
                <c:pt idx="3">
                  <c:v>102</c:v>
                </c:pt>
                <c:pt idx="4">
                  <c:v>234</c:v>
                </c:pt>
                <c:pt idx="5">
                  <c:v>242</c:v>
                </c:pt>
                <c:pt idx="6">
                  <c:v>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6A-47A5-BB86-8F4CBF0651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535416"/>
        <c:axId val="293533448"/>
      </c:barChart>
      <c:catAx>
        <c:axId val="29353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33448"/>
        <c:crosses val="autoZero"/>
        <c:auto val="1"/>
        <c:lblAlgn val="ctr"/>
        <c:lblOffset val="100"/>
        <c:noMultiLvlLbl val="0"/>
      </c:catAx>
      <c:valAx>
        <c:axId val="29353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3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</c:v>
                </c:pt>
                <c:pt idx="1">
                  <c:v>20</c:v>
                </c:pt>
                <c:pt idx="2">
                  <c:v>55</c:v>
                </c:pt>
                <c:pt idx="3">
                  <c:v>44</c:v>
                </c:pt>
                <c:pt idx="4">
                  <c:v>48</c:v>
                </c:pt>
                <c:pt idx="5">
                  <c:v>37</c:v>
                </c:pt>
                <c:pt idx="6">
                  <c:v>30</c:v>
                </c:pt>
                <c:pt idx="7">
                  <c:v>38</c:v>
                </c:pt>
                <c:pt idx="8">
                  <c:v>55</c:v>
                </c:pt>
                <c:pt idx="9">
                  <c:v>39</c:v>
                </c:pt>
                <c:pt idx="10">
                  <c:v>34</c:v>
                </c:pt>
                <c:pt idx="11">
                  <c:v>53</c:v>
                </c:pt>
                <c:pt idx="12">
                  <c:v>63</c:v>
                </c:pt>
                <c:pt idx="13">
                  <c:v>33</c:v>
                </c:pt>
                <c:pt idx="14">
                  <c:v>90</c:v>
                </c:pt>
                <c:pt idx="15">
                  <c:v>83</c:v>
                </c:pt>
                <c:pt idx="16">
                  <c:v>74</c:v>
                </c:pt>
                <c:pt idx="17">
                  <c:v>62</c:v>
                </c:pt>
                <c:pt idx="18">
                  <c:v>85</c:v>
                </c:pt>
                <c:pt idx="19">
                  <c:v>37</c:v>
                </c:pt>
                <c:pt idx="20">
                  <c:v>85</c:v>
                </c:pt>
                <c:pt idx="21">
                  <c:v>67</c:v>
                </c:pt>
                <c:pt idx="22">
                  <c:v>86</c:v>
                </c:pt>
                <c:pt idx="23">
                  <c:v>77</c:v>
                </c:pt>
                <c:pt idx="24">
                  <c:v>64</c:v>
                </c:pt>
                <c:pt idx="25">
                  <c:v>84</c:v>
                </c:pt>
                <c:pt idx="26">
                  <c:v>93</c:v>
                </c:pt>
                <c:pt idx="27">
                  <c:v>98</c:v>
                </c:pt>
                <c:pt idx="28">
                  <c:v>125</c:v>
                </c:pt>
                <c:pt idx="29">
                  <c:v>84</c:v>
                </c:pt>
                <c:pt idx="30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29C-4463-BF9F-74C66A8754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201664"/>
        <c:axId val="292202648"/>
      </c:lineChart>
      <c:dateAx>
        <c:axId val="292201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02648"/>
        <c:crosses val="autoZero"/>
        <c:auto val="1"/>
        <c:lblOffset val="100"/>
        <c:baseTimeUnit val="days"/>
      </c:dateAx>
      <c:valAx>
        <c:axId val="292202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0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@TNTSportsLA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23-4E3D-8F9D-B70C1B15B74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@TNTSportsLA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23-4E3D-8F9D-B70C1B15B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2200680"/>
        <c:axId val="292198712"/>
      </c:barChart>
      <c:catAx>
        <c:axId val="292200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98712"/>
        <c:crosses val="autoZero"/>
        <c:auto val="1"/>
        <c:lblAlgn val="ctr"/>
        <c:lblOffset val="100"/>
        <c:noMultiLvlLbl val="0"/>
      </c:catAx>
      <c:valAx>
        <c:axId val="29219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00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329</c:v>
                </c:pt>
                <c:pt idx="1">
                  <c:v>328</c:v>
                </c:pt>
                <c:pt idx="2">
                  <c:v>324</c:v>
                </c:pt>
                <c:pt idx="3">
                  <c:v>204</c:v>
                </c:pt>
                <c:pt idx="4">
                  <c:v>270</c:v>
                </c:pt>
                <c:pt idx="5">
                  <c:v>230</c:v>
                </c:pt>
                <c:pt idx="6">
                  <c:v>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4C-44DF-901E-D558B425C0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193136"/>
        <c:axId val="292197072"/>
      </c:barChart>
      <c:catAx>
        <c:axId val="29219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97072"/>
        <c:crosses val="autoZero"/>
        <c:auto val="1"/>
        <c:lblAlgn val="ctr"/>
        <c:lblOffset val="100"/>
        <c:noMultiLvlLbl val="0"/>
      </c:catAx>
      <c:valAx>
        <c:axId val="29219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9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8.1258477527874004E-2</c:v>
                </c:pt>
                <c:pt idx="1">
                  <c:v>4.0404219346258E-2</c:v>
                </c:pt>
                <c:pt idx="2">
                  <c:v>4.1444927113827003E-2</c:v>
                </c:pt>
                <c:pt idx="3">
                  <c:v>4.7120544372921999E-2</c:v>
                </c:pt>
                <c:pt idx="4">
                  <c:v>5.4049681271769998E-2</c:v>
                </c:pt>
                <c:pt idx="5">
                  <c:v>7.7058307407167001E-2</c:v>
                </c:pt>
                <c:pt idx="6">
                  <c:v>7.9472358258858997E-2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27-4D88-8B53-69FEABEFC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198056"/>
        <c:axId val="292198384"/>
      </c:barChart>
      <c:catAx>
        <c:axId val="292198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98384"/>
        <c:crosses val="autoZero"/>
        <c:auto val="1"/>
        <c:lblAlgn val="ctr"/>
        <c:lblOffset val="100"/>
        <c:noMultiLvlLbl val="0"/>
      </c:catAx>
      <c:valAx>
        <c:axId val="292198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9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143</c:v>
                </c:pt>
                <c:pt idx="1">
                  <c:v>146</c:v>
                </c:pt>
                <c:pt idx="2">
                  <c:v>120</c:v>
                </c:pt>
                <c:pt idx="3">
                  <c:v>80</c:v>
                </c:pt>
                <c:pt idx="4">
                  <c:v>30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41</c:v>
                </c:pt>
                <c:pt idx="11">
                  <c:v>52</c:v>
                </c:pt>
                <c:pt idx="12">
                  <c:v>54</c:v>
                </c:pt>
                <c:pt idx="13">
                  <c:v>59</c:v>
                </c:pt>
                <c:pt idx="14">
                  <c:v>88</c:v>
                </c:pt>
                <c:pt idx="15">
                  <c:v>186</c:v>
                </c:pt>
                <c:pt idx="16">
                  <c:v>104</c:v>
                </c:pt>
                <c:pt idx="17">
                  <c:v>99</c:v>
                </c:pt>
                <c:pt idx="18">
                  <c:v>93</c:v>
                </c:pt>
                <c:pt idx="19">
                  <c:v>75</c:v>
                </c:pt>
                <c:pt idx="20">
                  <c:v>153</c:v>
                </c:pt>
                <c:pt idx="21">
                  <c:v>150</c:v>
                </c:pt>
                <c:pt idx="22">
                  <c:v>134</c:v>
                </c:pt>
                <c:pt idx="23">
                  <c:v>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6B-4D5D-9E0E-5EB876D06A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199040"/>
        <c:axId val="213020768"/>
      </c:lineChart>
      <c:catAx>
        <c:axId val="292199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3020768"/>
        <c:crosses val="autoZero"/>
        <c:auto val="1"/>
        <c:lblAlgn val="ctr"/>
        <c:lblOffset val="100"/>
        <c:noMultiLvlLbl val="0"/>
      </c:catAx>
      <c:valAx>
        <c:axId val="213020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9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6.2764127191243996E-2</c:v>
                </c:pt>
                <c:pt idx="1">
                  <c:v>7.9472214577986006E-2</c:v>
                </c:pt>
                <c:pt idx="2">
                  <c:v>0.12119280055187</c:v>
                </c:pt>
                <c:pt idx="3">
                  <c:v>9.3220206116604004E-2</c:v>
                </c:pt>
                <c:pt idx="4">
                  <c:v>2.5433590456481001E-2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1.6137116029687999E-2</c:v>
                </c:pt>
                <c:pt idx="11">
                  <c:v>1.3989814771636E-2</c:v>
                </c:pt>
                <c:pt idx="12">
                  <c:v>1.6975082823694001E-2</c:v>
                </c:pt>
                <c:pt idx="13">
                  <c:v>2.4606865900199001E-2</c:v>
                </c:pt>
                <c:pt idx="14">
                  <c:v>0.10371393767092001</c:v>
                </c:pt>
                <c:pt idx="15">
                  <c:v>4.9552231693602997E-2</c:v>
                </c:pt>
                <c:pt idx="16">
                  <c:v>4.1999594777779002E-2</c:v>
                </c:pt>
                <c:pt idx="17">
                  <c:v>4.6506835185055002E-2</c:v>
                </c:pt>
                <c:pt idx="18">
                  <c:v>6.8950542399695003E-2</c:v>
                </c:pt>
                <c:pt idx="19">
                  <c:v>6.6615102675056007E-2</c:v>
                </c:pt>
                <c:pt idx="20">
                  <c:v>4.2040912078749E-2</c:v>
                </c:pt>
                <c:pt idx="21">
                  <c:v>4.4784023524329003E-2</c:v>
                </c:pt>
                <c:pt idx="22">
                  <c:v>6.6113814979288005E-2</c:v>
                </c:pt>
                <c:pt idx="23">
                  <c:v>5.7073853617156001E-2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6F-43E3-AEF8-4506700C3F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0416392"/>
        <c:axId val="210416720"/>
      </c:lineChart>
      <c:catAx>
        <c:axId val="210416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416720"/>
        <c:crosses val="autoZero"/>
        <c:auto val="1"/>
        <c:lblAlgn val="ctr"/>
        <c:lblOffset val="100"/>
        <c:noMultiLvlLbl val="0"/>
      </c:catAx>
      <c:valAx>
        <c:axId val="21041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41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46</c:v>
                </c:pt>
                <c:pt idx="1">
                  <c:v>77</c:v>
                </c:pt>
                <c:pt idx="2">
                  <c:v>71</c:v>
                </c:pt>
                <c:pt idx="3">
                  <c:v>87</c:v>
                </c:pt>
                <c:pt idx="4">
                  <c:v>155</c:v>
                </c:pt>
                <c:pt idx="5">
                  <c:v>133</c:v>
                </c:pt>
                <c:pt idx="6">
                  <c:v>76</c:v>
                </c:pt>
                <c:pt idx="7">
                  <c:v>157</c:v>
                </c:pt>
                <c:pt idx="8">
                  <c:v>209</c:v>
                </c:pt>
                <c:pt idx="9">
                  <c:v>328</c:v>
                </c:pt>
                <c:pt idx="10">
                  <c:v>346</c:v>
                </c:pt>
                <c:pt idx="11">
                  <c:v>260</c:v>
                </c:pt>
                <c:pt idx="12">
                  <c:v>339</c:v>
                </c:pt>
                <c:pt idx="13">
                  <c:v>160</c:v>
                </c:pt>
                <c:pt idx="14">
                  <c:v>327</c:v>
                </c:pt>
                <c:pt idx="15">
                  <c:v>482</c:v>
                </c:pt>
                <c:pt idx="16">
                  <c:v>702</c:v>
                </c:pt>
                <c:pt idx="17">
                  <c:v>682</c:v>
                </c:pt>
                <c:pt idx="18">
                  <c:v>426</c:v>
                </c:pt>
                <c:pt idx="19">
                  <c:v>116</c:v>
                </c:pt>
                <c:pt idx="20">
                  <c:v>242</c:v>
                </c:pt>
                <c:pt idx="21">
                  <c:v>395</c:v>
                </c:pt>
                <c:pt idx="22">
                  <c:v>507</c:v>
                </c:pt>
                <c:pt idx="23">
                  <c:v>383</c:v>
                </c:pt>
                <c:pt idx="24">
                  <c:v>370</c:v>
                </c:pt>
                <c:pt idx="25">
                  <c:v>554</c:v>
                </c:pt>
                <c:pt idx="26">
                  <c:v>369</c:v>
                </c:pt>
                <c:pt idx="27">
                  <c:v>430</c:v>
                </c:pt>
                <c:pt idx="28">
                  <c:v>1130</c:v>
                </c:pt>
                <c:pt idx="29">
                  <c:v>686</c:v>
                </c:pt>
                <c:pt idx="30">
                  <c:v>605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56-46AD-93F3-8E56F256D2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993304"/>
        <c:axId val="368003144"/>
      </c:lineChart>
      <c:dateAx>
        <c:axId val="367993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003144"/>
        <c:crosses val="autoZero"/>
        <c:auto val="1"/>
        <c:lblOffset val="100"/>
        <c:baseTimeUnit val="days"/>
      </c:dateAx>
      <c:valAx>
        <c:axId val="368003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993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@TNTSportsLA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5</c:v>
                </c:pt>
                <c:pt idx="2">
                  <c:v>8</c:v>
                </c:pt>
                <c:pt idx="3">
                  <c:v>6</c:v>
                </c:pt>
                <c:pt idx="4">
                  <c:v>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E0-4B36-96D7-1287B77B84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723832"/>
        <c:axId val="388719240"/>
      </c:barChart>
      <c:catAx>
        <c:axId val="388723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19240"/>
        <c:crosses val="autoZero"/>
        <c:auto val="1"/>
        <c:lblAlgn val="ctr"/>
        <c:lblOffset val="100"/>
        <c:noMultiLvlLbl val="0"/>
      </c:catAx>
      <c:valAx>
        <c:axId val="38871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72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779A7-1C48-4A23-B694-F317116276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AB4411-A64B-4A8C-9DED-81490D9403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926768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69D17-924E-4605-AF48-45C37F2CA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A33DD9-525B-4063-92F4-1EA74BC3AD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95589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0339878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2068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9095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52916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2458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3579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7119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8839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18093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5469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01596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94757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7804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8002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19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@TNTSportsLA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781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CE959D-D30A-4A14-8099-5D9FC4BA0D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516540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ACCDD6-2D79-446E-8E62-81A745DCC2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BF114F-A85C-4D67-8BF7-2A229B3F3E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6676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3DD30C-223E-47A2-A299-6712B14FC2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AE4B50-DA6B-4856-AAB8-C3A657D92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9969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F0711-6ECA-4C85-AD25-84532B980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1327D6-1A32-4ED0-A98F-EF350634A3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9519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615CEF-2A98-41A7-B602-C0F26648E8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C66CF-C7DB-4148-BFAE-9884A8A56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087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84EB4-F242-40BE-872A-A86B8A5105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4E9FAF-5678-423B-B53D-D3DE41D034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85271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5F13E-8D99-4FC5-B377-F2AF45183C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626B89-5EC4-4882-83AC-C687E3EB3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4798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0E1D5-C9A2-429E-9A58-345077821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B20FC1-14F0-492B-8323-3236197402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0522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48A15-5962-4541-B1F8-34DBF5C8C2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BFCB3-4AF8-45A9-B294-32B529C80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554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08624-A181-4574-A1B4-D020F4FA7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84AFD2-154B-47F4-827E-28FEF23648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7155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7C17D0-6DDB-4B39-AB10-A81661D9D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770D1-8930-4DAF-9159-106D8E7CD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354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2C84F-9348-4F9D-84E2-E8DB3268E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78D4F3-F90B-44CF-A16C-2A7C8E3E7E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0891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D75DF-0483-44B7-A5A1-5B4CAB0D31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5A2A4-7709-4A14-951D-9D5ABDBF8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2743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716DC-6A28-4F93-BD64-A95676C86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4D3B8A-ABF2-4C43-9AD2-6945B9362B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3372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2AC78E-A79F-49CF-A6BA-D90013586C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A326AD-D61E-45D7-8C9B-083DEB9EF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172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25936-8CBC-4FD3-B0F3-D8B366C2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206596-FF92-40F0-B7AF-27ACE738B7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4046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A499B-4A7B-45EF-959C-557A5D1D3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5BAC8-D094-4798-818D-E23CD50F9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060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585A9-286E-4665-92DE-4D16F216E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DED4F0-9D8C-4324-8BAA-6DA3A7D0F2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52153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82E4BA-4873-4919-BE33-6C567A1489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2DE41-9E75-4421-914C-71B46C373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4216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AE1AE-A7F0-4D9D-BC80-207BA6B87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1E7738-4396-44FA-9A28-2848C32634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9623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CAE17B-69A5-41EB-A635-25CCA524E8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18AFCC-4B75-4276-9A81-3A5C46788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821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A228D-E5A0-4E2D-8ECB-F1C8FD798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8E88E3-3CF5-4779-AC75-9E580F2F62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5589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886814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2102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8352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2842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0231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92051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062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- 2018-01-15 14:40:24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¡Último día! Metamos a #ElPibeDe40 en el @NBAAllStar, cada RT es un voto. #NBAVote Manu Ginobili. https://t.co/aR2QrSAIpY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21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- 2018-01-14 02:08:11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Messi, Agüero, Dybala, todos quieren a Manu en el All Stars Game. ¡Nosotros también! #NBAVote Manu Ginobili Cada RT suma &amp;gt;&amp;gt; https://t.co/6wL0x8CdkJ https://t.co/abJo4T9wx3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152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- 2018-01-14 18:00:04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Messi, Agüero, Dybala, todos quieren a Manu en el All Stars Game. ¡Nosotros también! #NBAVote Manu Ginóbili Cada RT suma &amp;gt;&amp;gt; https://t.co/6wL0x8kBW9 https://t.co/JT8nqrsjMQ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869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- 2018-01-15 19:35:00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La lección de vida de Manu https://t.co/RLuBQZG8Wn
#NBAVote Manu Ginobili https://t.co/0GIOwz9Xxt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78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- 2018-01-27 02:27:19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El Cholo Guiñazú y una divertida referencia a su edad: "No son 39 años, es un motor 3.9" 👏👏 https://t.co/sQrCAbBOpB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558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- 2018-01-21 03:26:14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Torrico se lesionó en la definición por penales y apareció el héroe Cerutti https://t.co/eWcbdffwHt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1804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D7FC9-1FE4-42BC-87D3-C54E9D2DED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0396914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53D29-EA6A-4A27-BE85-B70355FAE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15E295-28EA-4DC3-9601-32E05F46AD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73026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28922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3305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4276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5603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7780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1110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62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- 2018-01-07 03:00:02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#ElPibede40 sigue dando que hablar en la #NBA 👉 https://t.co/xzihWB4yCz
#NBAVote Manu Ginobili https://t.co/ePlyLKLxzu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018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- 2018-01-26 14:30:33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Arranca una nueva fecha de la Superliga y todo es alegría. https://t.co/HjWkgSOKqK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165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- 2018-01-29 01:06:52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La protesta de Gallardo: "Fácil estás cobrando, penales fáciles" https://t.co/qDbGe0cgH9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65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- 2018-01-28 21:25:56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El golazo de Matías Suárez https://t.co/fYRbLy6H3o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69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- 2018-01-29 02:25:07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Así festejó #Huracán el triunfo que logró ante #River https://t.co/UO5nRtKLr0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406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- 2018-01-31 18:00:05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T arrancó la segunda parte de la #Superliga con una victoria frente a San Lorenzo. El equipo de Kudelka se metió en zona de Libertadores y en la pelea por el título. Por eso es #ElEquipoDeLaFecha. https://t.co/36vQVeYTGJ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068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E440A3-2FBF-498D-B67F-84B7D105B8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6442886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27611-2F0B-4D0C-9B60-8A0E0203F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B853D4-2F87-4138-B702-539FDF25C5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184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59882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5253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2718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0392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9424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9412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33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- 2018-01-16 23:14:53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Muchos equipos calentaron un mercado de pases que se sigue jugando. Sí lo demostrado en las redes se refleja en la cancha, vamos a vivir una segunda etapa de #Superliga apasionante. https://t.co/xDeQmhx4ym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98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- 2018-01-06 19:30:04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Manu sigue haciendo historia en la NBA 👉 https://t.co/xzihWB4yCz
#NBAVOTE Manu Ginobili https://t.co/otuqVUtI8Z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894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- 2018-01-15 00:44:43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Pase genial de Ortigoza para Zampedri, que la bajó al medio para que Ruben ponga el partido 1-1 https://t.co/Mi8J4XGbsS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739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- 2018-01-27 20:06:04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"Demostremos que somos un nuevo #Vélez", la arenga de Rigamonti antes del partido https://t.co/AWKKlSm4lD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122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- 2018-01-29 02:00:12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🎶 "....Globo, globo de mi vida, vos sos la alegría de mi corazón..." 🎶 El aliento de la gente de #Huracán https://t.co/DD9pgukjfz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183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- 2018-01-18 15:00:06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Campeón de todo como jugador y DT. Ídolo millonario y referente de nuestro fútbol. ¡#FelizCumpleGallardo! https://t.co/D38du793Jk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6269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CFED6-9B73-4DE0-9642-A8E1906803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564730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27883-06A6-4851-A310-19EEC85DB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224196-709A-4A5E-BEF8-8A803D05B9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3274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26590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4675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4946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6276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8154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7137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2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- 2018-01-04 21:21:07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Casi un mes sin Superliga. Vemos esta imagen y se nos pianta un lagrimón. https://t.co/H33NClg0cn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88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- 2018-01-12 01:55:48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En #SanLorenzo ingresó Elías Pereyra, el juvenil que derrotó a la leucemia... https://t.co/QJ3kCNuX54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801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- 2018-01-22 17:37:13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ÚLTIMO MOMENTO: La FIFA confirmó que el VAR será usado en el Mundial de #Rusia2018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218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- 2018-01-22 19:08:31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¡Lujazo! Emanuel Mammana tira magia con rabonas en el entrenamiento del Zenit. https://t.co/M8Ox6Co40k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66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- 2018-01-27 00:33:12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Belleza de Ojeda: taco y caño 👏👏 https://t.co/Q4keAOaWpJ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688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- 2018-01-21 03:17:00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#TNTSports | Cerutti invicto https://t.co/oMgVObVCCN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2036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- 2018-01-10 15:00:05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el fútbol argentino no solo los goles y jugadas quedan en la historia, los hinchas también recuerdan los recibimientos. Para vos, ¿Cuál fue el mejor de estos tres? https://t.co/Ern0JQVXDb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584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E7113-0261-4E5C-A2AB-45F1236C49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2267906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184D5-1504-45E7-96A5-8395813A7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C616F0-7683-4BC0-ADD6-0CEE9F5439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1263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DFD12E-A2FB-4655-BFD7-1AE7C72805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BF08E-FC44-4815-A927-123D13955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964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36103-0DEF-4F04-97E6-E9734D44D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33485F-FDA0-438B-82E1-E5510C95E8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8812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4764951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38551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9586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9924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425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@CATalleresdecba - 2018-01-27 19:26:03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¿Tiene 39 años? 🤔
📹: @TNTSportsLA https://t.co/F1dn8n9wup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59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@La12tuittera - 2018-01-26 16:46:16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"Para mí, en 15-20 días, tendremos una imagen de #Gago trabajando ya con el grupo con normalidad" Costa @TNTSportsLA https://t.co/FHyE0Q36Ri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837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@CATalleresdecba - 2018-01-30 19:09:04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lujo de Cristian Ojeda en su debut oficial con la camiseta de #Talleres 👌
📹: @TNTSportsLA https://t.co/9vMug64u2w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22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@La12tuittera - 2018-01-24 16:14:50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detalles del pase de #BebeloReynoso a #Boca 
#Placa @TNTSportsLA https://t.co/V6zUx8uhed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474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@Belgrano - 2018-01-26 20:11:56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⚽🔵 En 48 horas #VuelveBelgrano, y @TNTSportsLA compartió un divertido video de Pablo Lavallén, el entrenador de… https://t.co/WnX86v22JR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01/26/2018 20:28:17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2193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@La12tuittera - 2018-01-17 16:50:38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@TNTSportsLA "#Bustillos será el 3° arquero mientras se resuelva esta situación." Costa @TNTSportsLA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04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@Bollino - 2018-01-06 01:44:32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Melchorro, Basaltar y Garpar, aguanten los reyes @TNTSportsLA https://t.co/zwG9swpHxa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842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67281-D743-4CEB-914C-F872377E58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022949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E0DA2-FCB4-4BFD-866B-792A03B8F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4C383B-092A-4BDB-B710-EC99D4A405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4074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17710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79038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2687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0507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58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@LaAcade - 2018-01-15 21:19:04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Coudet habló sobre Centurión, en @TNTSportsLA. https://t.co/cCzlVRvfvS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301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@InformacionCABJ - 2018-01-16 15:59:25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Centurión le dijo a Angelici que si no vuelve a Boca se queda allá.
(Costa x @TNTSportsLA). https://t.co/Qp6PiPBDPD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0196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@InformacionCABJ - 2018-01-15 15:58:46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🗨 Carlos Tevez en @TNTSportsLA: "Quiero llegar bien el 27 en La Bombonera" https://t.co/KTKNHsDL36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459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@giraltpablo - 2018-01-26 21:06:47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Excelente editado del departamento de promociones de @tntsportsla !!
Así siento el relato! #Estilo
❤️🙌🙏❤️ https://t.co/Z0FJLxQPCB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01/27/2018 18:00:01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73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@InformacionCABJ - 2018-01-16 15:55:44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.@TanoAngelici en @TNTSportsLA: "Mañana habrá novedades sobre Gustavo Gómez". https://t.co/K1qy0oPPwB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234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@canteroelinutil - 2018-01-13 12:45:51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@DIRECTV quería denunciar q @TNTSportsLA pasa pornografia en cualquier horario del día!! https://t.co/CjgsKdXplY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979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@colo_canalla - 2018-01-29 01:12:07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@TNTSportsLA En la final de la Copa Argentina 2016 no se quejó de los regalos para River, llorón...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567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B598-4C0A-4841-BDDE-832BDE3D17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120525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763155-0A9D-4397-B21B-1DA93E3B2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637FE1-1AC1-470F-96B1-1AECCCE47F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7749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178735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586485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4530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9392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64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@HernanSCastillo - 2018-01-17 14:31:17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Informa Martin Costa para #halconesypalomas por @TNTSportsLA qué Barrios y Cardona NO viajan a Mar del Plata. Van Lamardo, Chiccó y Almendra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01/17/2018 15:05:56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694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@giraltpablo - 2018-01-29 02:30:34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Huracán 1️⃣🆚River0️⃣
Relato del gol de Pusseto!!
@tntsportsla https://t.co/rkk2Ms05NN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01/29/2018 03:42:35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361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@Gabriel12BJ - 2018-01-29 01:08:36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@TNTSportsLA  https://t.co/Xh2bqk5r1S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562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@decademivida1 - 2018-01-30 15:17:48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@TNTSportsLA Papito, como lloran. Nosotros el año pasado jugamos mas torneos que ustedes, jugamos mas partidos y sin embargo no lloramos.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01/30/2018 15:33:25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661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@CATalleresdecba - 2018-01-27 04:25:22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[VIDEO] Mirá los goles y las mejores jugadas de #Talleres 2 - San Lorenzo 0. Imágenes de @TNTSportsLA →… https://t.co/nrY89mHPbN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349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@PlanetaBoca - 2018-01-15 15:41:48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#Tevez en @TNTSportsLA: "Pienso en volver a la cancha de Boca, en sentir esa sensación hermosa otra vez. Pienso en eso, tengo muchas ganas".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763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C839AF-D830-44E2-9D21-77F04B7EA2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941351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9DD6D-359C-4C95-B7F1-619EE2CFB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8E3F5D-A15D-419D-A765-C2D4134673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4116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441388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113025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22862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093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@estebanschwind1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81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@Lucasocampo09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258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@PelucaGuzman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(103)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353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@ElMaxiMayu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(96)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0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@HernanSCastillo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44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@jonatha59375148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18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@Casla81Maxi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608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@PolideportivDyJ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(69)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327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@verobrunati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(60)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080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@kichipoka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(56)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2468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54031-2394-43C0-9D16-40FABE0E6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2505426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A56A5-9CCC-402F-92F3-2E82BB075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C6D762-C233-4FA8-B17E-A1219AEFF0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4247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408900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08948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88658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5569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@argpriok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1967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@benitez_leo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97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@magliorini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550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@Andresfontana13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867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@arturobulian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350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@ezeecaastroo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515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@El_Tiricias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17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@arielfe15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97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@luigiyankee1068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995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@demianob99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@TNTSportsLA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107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27B15-4A88-448C-9B4F-2C9D33EC6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0908501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4BF9A-3461-4625-A81B-59F5A7C69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97FA99-7D25-49FE-B981-09D771C88A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6838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50906-2C38-41F4-ADEC-B8387FBAB7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925F0-3609-475C-8A86-E35CDBB18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175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D01CB0-67AB-4F2D-B4A9-3102E8E04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E04E11-04CC-4BD1-ABE5-D5569BCC64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417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94603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62669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66730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5921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573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@GonzaGianan - 2018-01-31 22:45:58</a:t>
                      </a:r>
                      <a:r>
                        <a:rPr lang="es-ES" sz="1000"/>
                        <a:t>
@TNTSportsLA "Si sigue levantando el nivel". Cuando empezo a levantarlo? Jajaja que periodismo nefasto.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935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@gaston0028 - 2018-01-31 22:02:09</a:t>
                      </a:r>
                      <a:r>
                        <a:rPr lang="es-ES" sz="1000"/>
                        <a:t>
@TNTSportsLA El de River no es a las 21:30?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406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@mj1982_ok - 2018-01-31 21:41:41</a:t>
                      </a:r>
                      <a:r>
                        <a:rPr lang="es-ES" sz="1000"/>
                        <a:t>
@TNTSportsLA La selección peruana será?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67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@julibohemio - 2018-01-31 21:32:42</a:t>
                      </a:r>
                      <a:r>
                        <a:rPr lang="es-ES" sz="1000"/>
                        <a:t>
@TNTSportsLA Che a quien se le ocurrio esta pregunta de mierda?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804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@ocastellanos_15 - 2018-01-31 21:32:11</a:t>
                      </a:r>
                      <a:r>
                        <a:rPr lang="es-ES" sz="1000"/>
                        <a:t>
@TNTSportsLA Cuanto es la cláusula?? Jajaja 🐓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61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@WalterCordobaf - 2018-01-31 20:24:06</a:t>
                      </a:r>
                      <a:r>
                        <a:rPr lang="es-ES" sz="1000"/>
                        <a:t>
@TNTSportsLA Quien arma estas encuestas tan estupidas??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581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@laucha_tate - 2018-01-31 17:54:06</a:t>
                      </a:r>
                      <a:r>
                        <a:rPr lang="es-ES" sz="1000"/>
                        <a:t>
@TNTSportsLA Jajaja es joda la pregunta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009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@Dante74636005 - 2018-01-31 17:47:09</a:t>
                      </a:r>
                      <a:r>
                        <a:rPr lang="es-ES" sz="1000"/>
                        <a:t>
@TNTSportsLA En qué partido de la selección jugó bien?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183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@NestorTitoLopez - 2018-01-31 17:21:01</a:t>
                      </a:r>
                      <a:r>
                        <a:rPr lang="es-ES" sz="1000"/>
                        <a:t>
@TNTSportsLA Sí sigue levantando su nivel ????
  Cuando empezó a levantar el nivel ??   
O está hablando del nivel de albañil 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876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@TNTSportsLA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@cavefa9 - 2018-01-31 17:16:42</a:t>
                      </a:r>
                      <a:r>
                        <a:rPr lang="es-ES" sz="1000"/>
                        <a:t>
@TNTSportsLA Q respondería Tevez ante esta pregunta?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537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C41EF-2936-4145-BC8C-1A9A17A82A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9005320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1263</Words>
  <Application>Microsoft Office PowerPoint</Application>
  <PresentationFormat>On-screen Show (4:3)</PresentationFormat>
  <Paragraphs>464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2018-02-01T08:16:37Z</dcterms:created>
  <dcterms:modified xsi:type="dcterms:W3CDTF">2018-02-01T08:17:29Z</dcterms:modified>
</cp:coreProperties>
</file>