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4" r:id="rId18"/>
    <p:sldId id="275" r:id="rId19"/>
    <p:sldId id="277" r:id="rId20"/>
    <p:sldId id="278" r:id="rId21"/>
    <p:sldId id="279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C9-407C-B935-A4AF6C4E2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052096"/>
        <c:axId val="295049144"/>
      </c:radarChart>
      <c:catAx>
        <c:axId val="29505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49144"/>
        <c:crosses val="autoZero"/>
        <c:auto val="1"/>
        <c:lblAlgn val="ctr"/>
        <c:lblOffset val="100"/>
        <c:noMultiLvlLbl val="0"/>
      </c:catAx>
      <c:valAx>
        <c:axId val="29504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5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3494</c:v>
                </c:pt>
                <c:pt idx="1">
                  <c:v>3494</c:v>
                </c:pt>
                <c:pt idx="2">
                  <c:v>3492</c:v>
                </c:pt>
                <c:pt idx="3">
                  <c:v>3484</c:v>
                </c:pt>
                <c:pt idx="4">
                  <c:v>3489</c:v>
                </c:pt>
                <c:pt idx="5">
                  <c:v>3491</c:v>
                </c:pt>
                <c:pt idx="6">
                  <c:v>3490</c:v>
                </c:pt>
                <c:pt idx="7">
                  <c:v>3488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14-4672-92C8-2787C4EDB7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053736"/>
        <c:axId val="295048488"/>
      </c:lineChart>
      <c:dateAx>
        <c:axId val="295053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48488"/>
        <c:crosses val="autoZero"/>
        <c:auto val="1"/>
        <c:lblOffset val="100"/>
        <c:baseTimeUnit val="days"/>
      </c:dateAx>
      <c:valAx>
        <c:axId val="295048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5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-2</c:v>
                </c:pt>
                <c:pt idx="3">
                  <c:v>-8</c:v>
                </c:pt>
                <c:pt idx="4">
                  <c:v>5</c:v>
                </c:pt>
                <c:pt idx="5">
                  <c:v>2</c:v>
                </c:pt>
                <c:pt idx="6">
                  <c:v>-1</c:v>
                </c:pt>
                <c:pt idx="7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A6-46E0-BE8B-19F1594692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810120"/>
        <c:axId val="297811760"/>
      </c:lineChart>
      <c:dateAx>
        <c:axId val="297810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11760"/>
        <c:crosses val="autoZero"/>
        <c:auto val="1"/>
        <c:lblOffset val="100"/>
        <c:baseTimeUnit val="days"/>
      </c:dateAx>
      <c:valAx>
        <c:axId val="29781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1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-2</c:v>
                </c:pt>
                <c:pt idx="3">
                  <c:v>-8</c:v>
                </c:pt>
                <c:pt idx="4">
                  <c:v>5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2C-4801-AFF4-666C4434E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343576"/>
        <c:axId val="297898104"/>
      </c:barChart>
      <c:catAx>
        <c:axId val="21434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98104"/>
        <c:crosses val="autoZero"/>
        <c:auto val="1"/>
        <c:lblAlgn val="ctr"/>
        <c:lblOffset val="100"/>
        <c:noMultiLvlLbl val="0"/>
      </c:catAx>
      <c:valAx>
        <c:axId val="29789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34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2E-45E4-8106-52DC086B28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899416"/>
        <c:axId val="297900072"/>
      </c:lineChart>
      <c:dateAx>
        <c:axId val="297899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00072"/>
        <c:crosses val="autoZero"/>
        <c:auto val="1"/>
        <c:lblOffset val="100"/>
        <c:baseTimeUnit val="days"/>
      </c:dateAx>
      <c:valAx>
        <c:axId val="29790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9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@ClaudiaGiaccone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C7-44E5-A4B9-423541B23D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@ClaudiaGiaccone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C7-44E5-A4B9-423541B23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896792"/>
        <c:axId val="298038840"/>
      </c:barChart>
      <c:catAx>
        <c:axId val="29789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38840"/>
        <c:crosses val="autoZero"/>
        <c:auto val="1"/>
        <c:lblAlgn val="ctr"/>
        <c:lblOffset val="100"/>
        <c:noMultiLvlLbl val="0"/>
      </c:catAx>
      <c:valAx>
        <c:axId val="29803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9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34-438C-A4FB-CDF6D0FA9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042120"/>
        <c:axId val="298041792"/>
      </c:barChart>
      <c:catAx>
        <c:axId val="298042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41792"/>
        <c:crosses val="autoZero"/>
        <c:auto val="1"/>
        <c:lblAlgn val="ctr"/>
        <c:lblOffset val="100"/>
        <c:noMultiLvlLbl val="0"/>
      </c:catAx>
      <c:valAx>
        <c:axId val="29804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42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0.21961233648428999</c:v>
                </c:pt>
                <c:pt idx="4">
                  <c:v>0.77341735892293995</c:v>
                </c:pt>
                <c:pt idx="6">
                  <c:v>0.38670867946146997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D3-43E1-B187-DED154C28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029000"/>
        <c:axId val="298037200"/>
      </c:barChart>
      <c:catAx>
        <c:axId val="29802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37200"/>
        <c:crosses val="autoZero"/>
        <c:auto val="1"/>
        <c:lblAlgn val="ctr"/>
        <c:lblOffset val="100"/>
        <c:noMultiLvlLbl val="0"/>
      </c:catAx>
      <c:valAx>
        <c:axId val="29803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2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A5-4F05-A854-71734AE323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34248"/>
        <c:axId val="298037528"/>
      </c:lineChart>
      <c:catAx>
        <c:axId val="29803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37528"/>
        <c:crosses val="autoZero"/>
        <c:auto val="1"/>
        <c:lblAlgn val="ctr"/>
        <c:lblOffset val="100"/>
        <c:noMultiLvlLbl val="0"/>
      </c:catAx>
      <c:valAx>
        <c:axId val="29803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3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0.28645087367515998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0.20051561157261999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0.58722429103409002</c:v>
                </c:pt>
                <c:pt idx="19">
                  <c:v>5.7290174735032999E-2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0.48696648524778002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6D-4B72-817B-4985977750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31296"/>
        <c:axId val="298034576"/>
      </c:lineChart>
      <c:catAx>
        <c:axId val="29803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34576"/>
        <c:crosses val="autoZero"/>
        <c:auto val="1"/>
        <c:lblAlgn val="ctr"/>
        <c:lblOffset val="100"/>
        <c:noMultiLvlLbl val="0"/>
      </c:catAx>
      <c:valAx>
        <c:axId val="29803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3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E9-4D9D-A321-C419360976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699568"/>
        <c:axId val="305700880"/>
      </c:lineChart>
      <c:dateAx>
        <c:axId val="305699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700880"/>
        <c:crosses val="autoZero"/>
        <c:auto val="1"/>
        <c:lblOffset val="100"/>
        <c:baseTimeUnit val="days"/>
      </c:dateAx>
      <c:valAx>
        <c:axId val="30570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9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88-4D56-845F-89DCE647E1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767672"/>
        <c:axId val="382770296"/>
      </c:barChart>
      <c:catAx>
        <c:axId val="38276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70296"/>
        <c:crosses val="autoZero"/>
        <c:auto val="1"/>
        <c:lblAlgn val="ctr"/>
        <c:lblOffset val="100"/>
        <c:noMultiLvlLbl val="0"/>
      </c:catAx>
      <c:valAx>
        <c:axId val="38277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6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0257F-7838-42B1-950B-A27B4CCEFC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12CC0-08E6-433F-AB5E-759D3EBEB5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30925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78AC5-AD23-4288-B4B6-87207781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E97430-8718-454E-9F82-F23B005604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1124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182917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7584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555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977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7382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854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1069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6154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9331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1553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0263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17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427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2831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08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@ClaudiaGiaccone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88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B5CC9-94EA-4EA4-9AAB-3B5EC85E1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394396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3A1F2-719B-4C6F-89BB-E657C00F2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FE76B5-A117-4EEF-8DD2-62E295CA37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2660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26AFD-EFA1-4518-BBDD-C55CB5B7FD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F49D4-D01E-480A-9030-63358E412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504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9DB-1BBF-47D2-B0BB-C53A08282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359498-7EF3-445F-A97D-E5BCE3EC7F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6029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FA515-0153-41C0-8BD6-628CC89A9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C38AD-0248-4498-A87C-E4D0DF0E7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33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A0900-650E-47A1-82D4-17B0BDB0C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1A299B-0B5D-42A3-8EEF-B18FF15160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9004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2BC12-BFDC-4EB6-8968-A6C6FD875F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08D5A-94A1-4B98-B157-B14F7C416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397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91009-7841-44F7-A8E6-5114B4BEA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143E4B-D91C-4052-AF3F-644EDE92C0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6515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C1668-DA3C-4D98-8A16-1304660E83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12EC0-D4D1-4F20-B80C-8D2C13F69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043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2FC19-B0FC-4C96-A1EF-5E5C71AF9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250B9D-6A80-4F6A-BF18-C1DA1A1A65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7625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90808-157F-4D0B-898C-903ECAAA1B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14F6F-BEC7-4DC9-B49C-FB662B5B4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336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FD32E-950C-4BD1-AF41-B9F5676DB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696687-226F-49B3-B74F-31A4CC5293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5475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DAF7D-7B1E-4891-B063-F502F204B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48BF9-C173-4A2E-A933-4C848AE53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489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F90EF-3FF1-418D-896F-DD620AD86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9B623F-2F45-4DCB-BE62-3C274AE24D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8972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A2AA5-4FA9-4178-9C06-AAF7E3592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B31A2-BAB9-44F3-BE07-59D89ABEC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063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8A8B7-C0F6-43C8-9D61-A86457E31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74ACE1-F113-46AB-88D9-2421D20B47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7470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65BB3-0215-49DE-80CA-8037944CF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76D66-F8C8-41C0-839F-6E5863B1D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847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5299B-5CDC-44CE-8165-B64EBC58C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F71813-482C-454D-928C-1C3FA01EB5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6002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3D668-38F2-48E2-8A90-00901348D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7F677-947F-4607-A3CD-0AC4DC5FC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99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FF43-EC86-48B0-B662-62380B41A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C89D38-D0B1-439A-8650-71C4C313AB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071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C4C243-70CD-44CF-828A-3D69B4B685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54B87-11C5-4E7E-BB57-C79DC65FB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658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6A181-CF9C-4D07-A45E-3D23A3969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FCF5B6-A3D0-45AB-8EBA-17BD71A8A4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103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5084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7702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104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61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0783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052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153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- 2018-01-12 18:08:41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que un #DNU es un #GolpeInstitucional lo que hace el gob nac. Un atentado a la República, a la Constitución, al Congreso. Ni Necesidad ni Urgencia justifican este atropello que se lleva puesto cantidad de leyes y disposiciones que nos amparan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9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- 2018-01-09 18:39:59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#Rosario Estuve en @RDTarde , destacando que el  peronismo tiene el deber histórico de organizarse y presentar un proyecto para gobernar  #SantaFe en 2019 https://t.co/eevCr2jyd6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324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- 2018-01-14 23:46:30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peronistas en Santa Fe tenemos que presentar una alternativa de gobierno que sea superadora y se ocupe de los problemas de los santafesinos. https://t.co/1Tb6srYqR0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703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- 2018-01-13 18:11:01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@LasRosasDigital: https://t.co/ZqpplHJIvk
@ClaudiaGiaccone: el Gobierno Nacional se lleva por delante la Constitución Nacional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32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- 2018-01-14 02:38:50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verdadero atropello, una burla a la población, un desprecio absoluto de la función pública q debe ser de servicio, encima en medio de un tarifazo de energia. https://t.co/2LDbDYS7oo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838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40D2D-2AEB-45A1-A2F0-2BC683CB7F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655227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2C114-B63D-4DDF-8328-BFA4C2113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6136D6-1545-4476-8F9D-C9804DFFF5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3610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45416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947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4985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0066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7576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428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33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- 2018-01-09 14:23:27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Hoy, a las 13:30hs estaré con los periodistas @SusanaRueda , @danilenini y @guslorenzati ,en el programa Rosario de Tarde @RDTarde por @Canal5deRosario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55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- 2018-01-09 19:24:40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@Canal5deRosario con @SusanaRueda y @danilenini expresando que Ley de Derechos Formación en el Deporte está vigente, pero es judicializada por los clubes grandes https://t.co/EFwVjcrOLt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570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6500F-B170-4D9D-BEA1-F3193A60D5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4619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05613-ECCF-40A9-8B07-6372E3FB7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7E02E0-1BAB-4BD9-BE46-CA0B9C925C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2603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D4088-3B3C-49CD-A9F7-A09FA0433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7DCDA-E5E1-4DEF-96F7-5F1F023E8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105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F47EB-372D-4D45-9B10-0253BFEB6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267BCA-85DF-4166-9B47-4D2A1FED8B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4939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148504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88742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47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5634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66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17:03:15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.@ClaudiaGiaccone: "La concepción nuestra es que el club es como una segunda escuela. Debería haber una alianza per… https://t.co/En34bZHPM6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72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16:58:24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.@ClaudiaGiaccone: "Los intereses de los clubes más grandes hacen que esté judicializada la #LeyDeDeporte"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69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17:01:01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.@ClaudiaGiaccone: "Los clubes generalmente tiene aportes para obras, pero, para pagar servicios, profesores, aport… https://t.co/mIGaaAJu5a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20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@lucasrudy2845 - 2018-01-14 16:44:52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Muy Bien la observación.., Claudia.. tenes las armas en las manos como diputada para intervenir la… https://t.co/pmAiLjjzFR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740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@LasRosasDigital - 2018-01-13 16:26:16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https://t.co/ZqpplHJIvk
@ClaudiaGiaccone: el Gobierno Nacional se lleva por delante la Constitución Nacional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10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@27adrian2013 - 2018-01-13 14:04:50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Hola Claudia te consulto respecto a la ley de formación del deporte ya hay clubes que la están apl… https://t.co/d934yBQz7j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01/13/2018 18:10:38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660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@NCNArgentina - 2018-01-15 19:30:13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.@ClaudiaGiaccone : “El gobierno nacional se lleva por delante la Constitución Nacional” – NCN https://t.co/YhlcBv42wK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387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71BD7-45CB-45FF-BAF7-000B837F1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177549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7FEA7-2987-412D-AFC8-232D48A1E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755FA1-3EF4-4324-A152-907CEC80BD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5484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894784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0719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326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3140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61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@facucalderone - 2018-01-15 19:30:13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.@ClaudiaGiaccone : “El gobierno nacional se lleva por delante la Constitución Nacional” – NCN https://t.co/ErHe1OtToH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436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@KarenRegreso - 2018-01-15 19:34:17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@facucalderone @ClaudiaGiaccone cREO Q NI SABEN Q EXISTE.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326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@niqplotquin - 2018-01-15 19:32:49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más vale eso que llevarse entero el PBI de un año y que vos no mugieras ni una sílaba.
Tu sueldo… https://t.co/PMffMuDjL5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11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@jpaladini1 - 2018-01-09 17:23:18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G2019 @Rosariotres @YodiceOscar @LasRosasDigital @RDTarde NECESITAMOS figuras frescas dentro del P… https://t.co/CM0D6aycnA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327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@jpaladini1 - 2018-01-09 17:08:47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@RDTarde @ClaudiaGiaccone En ése estudio, se encuentra la futura Gobernadora d Santa 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43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16:53:55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@ClaudiaGiaccone: "Yo no promuevo ni veto a ninguna figura, pero la dirigencia no puede ser improvisada"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8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16:52:59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@ClaudiaGiaccone: "Siempre fuimos frentistas"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527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3191D-632C-4225-88D3-872FC47C1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574959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1CEA-029F-4556-8FBC-8614A274A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613D73-7B76-4490-8B92-16810AAE5F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4888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550047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45300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4330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4798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62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16:52:18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@ClaudiaGiaccone: "El peronismo tiene figuras, tiene banderas y tiene deber histórico. Debe consolidar lo que viene… https://t.co/R6IY2joJoV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17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16:55:21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@ClaudiaGiaccone: "Es un tema pendiente, no hubo voluntad política de trabajar antes de la tragedia" #leydetranspsorte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502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16:48:39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@ClaudiaGiaccone: "El rol de la mujer hoy por hoy avanza muy fuerte"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964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16:47:38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@ClaudiaGiaccone: "De 50 Diputados Provinciales aproximadamente 15 son mujeres"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308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16:36:41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está con nosotros la Diputada Provincial @ClaudiaGiaccone. En instantes hablamos con ella. https://t.co/ii2sJOeUZ1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27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16:50:08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@ClaudiaGiaccone: "En este 2018 la política debe ponerse del lado de la gente. El Peronismo tiene una gran tarea"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163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B9D94-BA71-4633-A61E-7FDEF2E209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056593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74B90-5111-4462-9501-CBFF779E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23B8D5-AC0B-4680-858D-368FB8590A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5881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044742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63235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37947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04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@jpaladini1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23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65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@ernestopaulon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113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@DanielDascani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597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@omiguel56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403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@Andres_Rossini_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47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@HDA1983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57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@PirataunicoLuis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633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@LasRosasDigital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16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@nosinsnc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809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EF06E-D55C-4D4C-B415-EEEB7A485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692796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5AD18-301D-4109-8CAE-752B1E78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998FB8-4DE3-4C3A-974C-FA1E68C19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3541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949903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4896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6010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85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@PierucciAntonia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55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@lucasrudy2845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071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@soyloquesoy2605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15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@KarenRegreso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142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@27adrian2013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83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@SportCasilda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92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@ricardogaboto1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15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@nelsonrainero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01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@victorflupo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86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@SilviaMLopez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786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8CF0A-299F-4E43-A032-9335C2866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671767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05CC8-1F34-43B8-90F9-C9B8C383C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E073E9-FBEE-40DD-B6AB-670372178A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3417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841C7-340F-4BD3-8264-5DE2F501C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F7185-AE0B-4C48-8E09-14AA0EBF0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6675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820</Words>
  <Application>Microsoft Office PowerPoint</Application>
  <PresentationFormat>On-screen Show (4:3)</PresentationFormat>
  <Paragraphs>294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2</vt:lpstr>
      <vt:lpstr>Twitter Own and Retweeted Tweets Table - 2 of 2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2018-01-22T13:32:45Z</dcterms:created>
  <dcterms:modified xsi:type="dcterms:W3CDTF">2018-01-22T13:33:24Z</dcterms:modified>
</cp:coreProperties>
</file>