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1-4FB0-BE66-31F889099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6278376"/>
        <c:axId val="292860840"/>
      </c:radarChart>
      <c:catAx>
        <c:axId val="14627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60840"/>
        <c:crosses val="autoZero"/>
        <c:auto val="1"/>
        <c:lblAlgn val="ctr"/>
        <c:lblOffset val="100"/>
        <c:noMultiLvlLbl val="0"/>
      </c:catAx>
      <c:valAx>
        <c:axId val="29286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7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2847</c:v>
                </c:pt>
                <c:pt idx="1">
                  <c:v>2847</c:v>
                </c:pt>
                <c:pt idx="2">
                  <c:v>2848</c:v>
                </c:pt>
                <c:pt idx="3">
                  <c:v>2848</c:v>
                </c:pt>
                <c:pt idx="4">
                  <c:v>2847</c:v>
                </c:pt>
                <c:pt idx="5">
                  <c:v>2847</c:v>
                </c:pt>
                <c:pt idx="6">
                  <c:v>2847</c:v>
                </c:pt>
                <c:pt idx="7">
                  <c:v>2848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21-479A-9211-D3B54B2D8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61496"/>
        <c:axId val="292863792"/>
      </c:lineChart>
      <c:dateAx>
        <c:axId val="29286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63792"/>
        <c:crosses val="autoZero"/>
        <c:auto val="1"/>
        <c:lblOffset val="100"/>
        <c:baseTimeUnit val="days"/>
      </c:dateAx>
      <c:valAx>
        <c:axId val="29286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6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91-40D5-A349-A66EEA6BD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60184"/>
        <c:axId val="292860512"/>
      </c:lineChart>
      <c:dateAx>
        <c:axId val="29286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60512"/>
        <c:crosses val="autoZero"/>
        <c:auto val="1"/>
        <c:lblOffset val="100"/>
        <c:baseTimeUnit val="days"/>
      </c:dateAx>
      <c:valAx>
        <c:axId val="29286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6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3-4B27-BF67-7D65749F6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01384"/>
        <c:axId val="294093840"/>
      </c:barChart>
      <c:catAx>
        <c:axId val="29410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93840"/>
        <c:crosses val="autoZero"/>
        <c:auto val="1"/>
        <c:lblAlgn val="ctr"/>
        <c:lblOffset val="100"/>
        <c:noMultiLvlLbl val="0"/>
      </c:catAx>
      <c:valAx>
        <c:axId val="29409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4-4D39-9793-34EDB1EB2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02368"/>
        <c:axId val="294099416"/>
      </c:lineChart>
      <c:dateAx>
        <c:axId val="294102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99416"/>
        <c:crosses val="autoZero"/>
        <c:auto val="1"/>
        <c:lblOffset val="100"/>
        <c:baseTimeUnit val="days"/>
      </c:dateAx>
      <c:valAx>
        <c:axId val="2940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99-4B63-B41A-F4AAC96C5F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99-4B63-B41A-F4AAC96C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103352"/>
        <c:axId val="294103680"/>
      </c:barChart>
      <c:catAx>
        <c:axId val="29410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3680"/>
        <c:crosses val="autoZero"/>
        <c:auto val="1"/>
        <c:lblAlgn val="ctr"/>
        <c:lblOffset val="100"/>
        <c:noMultiLvlLbl val="0"/>
      </c:catAx>
      <c:valAx>
        <c:axId val="29410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8E-44F9-87BB-FFBFF8249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58208"/>
        <c:axId val="293762144"/>
      </c:barChart>
      <c:catAx>
        <c:axId val="29375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62144"/>
        <c:crosses val="autoZero"/>
        <c:auto val="1"/>
        <c:lblAlgn val="ctr"/>
        <c:lblOffset val="100"/>
        <c:noMultiLvlLbl val="0"/>
      </c:catAx>
      <c:valAx>
        <c:axId val="2937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5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0.56199508254302999</c:v>
                </c:pt>
                <c:pt idx="4">
                  <c:v>1.1239901650860999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B2-4F21-A910-03B714D6A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04664"/>
        <c:axId val="294105320"/>
      </c:barChart>
      <c:catAx>
        <c:axId val="29410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5320"/>
        <c:crosses val="autoZero"/>
        <c:auto val="1"/>
        <c:lblAlgn val="ctr"/>
        <c:lblOffset val="100"/>
        <c:noMultiLvlLbl val="0"/>
      </c:catAx>
      <c:valAx>
        <c:axId val="29410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A-4B9E-8390-C72701924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05976"/>
        <c:axId val="211599480"/>
      </c:lineChart>
      <c:catAx>
        <c:axId val="29410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599480"/>
        <c:crosses val="autoZero"/>
        <c:auto val="1"/>
        <c:lblAlgn val="ctr"/>
        <c:lblOffset val="100"/>
        <c:noMultiLvlLbl val="0"/>
      </c:catAx>
      <c:valAx>
        <c:axId val="2115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0.56199508254302999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1.1239901650860999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D7-42CA-A12F-DF17D0D3E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174656"/>
        <c:axId val="210176624"/>
      </c:lineChart>
      <c:catAx>
        <c:axId val="21017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76624"/>
        <c:crosses val="autoZero"/>
        <c:auto val="1"/>
        <c:lblAlgn val="ctr"/>
        <c:lblOffset val="100"/>
        <c:noMultiLvlLbl val="0"/>
      </c:catAx>
      <c:valAx>
        <c:axId val="21017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7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17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45-4472-928C-907A48598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173016"/>
        <c:axId val="210170720"/>
      </c:lineChart>
      <c:dateAx>
        <c:axId val="210173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70720"/>
        <c:crosses val="autoZero"/>
        <c:auto val="1"/>
        <c:lblOffset val="100"/>
        <c:baseTimeUnit val="days"/>
      </c:dateAx>
      <c:valAx>
        <c:axId val="21017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7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F2-4873-94E1-4F3940585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580192"/>
        <c:axId val="371580520"/>
      </c:barChart>
      <c:catAx>
        <c:axId val="37158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80520"/>
        <c:crosses val="autoZero"/>
        <c:auto val="1"/>
        <c:lblAlgn val="ctr"/>
        <c:lblOffset val="100"/>
        <c:noMultiLvlLbl val="0"/>
      </c:catAx>
      <c:valAx>
        <c:axId val="37158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8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7740B-9573-4168-9BD1-50984DF11C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D909A-3D4A-463E-89C9-8CB2B94738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3846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60146-5DA3-4439-B938-2069B6E5D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B522E-2D6F-496E-AA0F-2109FB3F4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803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85889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66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169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818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2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9145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783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93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678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80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441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235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169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166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21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@jpgodoyvelez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857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90581-02F1-48BD-BB7B-CE85B24EA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850113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1B2EC-D1B7-44B8-9FE6-19BD6E569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E5780-D99F-4FC1-ACE8-29D515870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77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C02FA-EB89-4A82-B93A-799BC2954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01763-7821-4517-AAA9-B17995B55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53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ED60A-AC83-4C04-BCEE-FCF7A04A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21523-5412-40D8-9214-7BCF83F4CF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026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73F2E-9F91-48FA-A25F-0C69A1B66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DC47D-948C-4954-B81B-534535C2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82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089F-8114-4F34-93C7-38C6DE10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CBDEB0-1BCA-4692-9976-B88BDD0630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3457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CE85C-F2B2-4890-AFAD-0A4DC5A97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A00F6-4131-4A1B-A624-72CCDD2D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228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694D-47A7-4499-9DB1-F1A2C59E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87C033-5413-42A2-AFD2-725CC5BAB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052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38ED1-E869-420C-9760-3A11B4EBB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D3EC7-A34B-4472-A576-4703EFAB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1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BEA5B-2E16-4A7A-9829-88971E7F0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CE006-A507-44F6-945C-B7F620ECF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364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38F47-EB01-4DF3-A6FA-C87287581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10F29-915F-4E90-BFEB-6CE0D8AF8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22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79E0-A97A-4AE5-8DBA-AD3F8F1DE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091FE-24E9-4FA4-926B-A60B986005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672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3DF8F-347F-4208-BD97-8A286F6E6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5FC64-60C1-4DED-8D54-FC094C00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2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10889-069D-46D5-8B35-1499AE2EF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26DAC8-6A8E-4B0A-BE77-35A705B0D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45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1E951-FD78-4F93-BC9B-E23570856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CA24A-12CA-4110-9D24-2F82C6DB8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538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07E6-4B95-43A5-B738-4684F35C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442D1-0B28-4FF5-91EE-2C8F5FA401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581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021BD-11EE-4E34-B992-C964EC0FC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4F5F3-AFAE-4454-AD33-544E3C626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20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A6A3E-6731-4C84-8242-E215A2676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DED0E-CC40-4697-B9AD-13E456C40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7471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D75A9-0AA3-457A-ACEC-05DB70D08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542AB-6F85-44D9-BBDF-5BEE618B9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99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FAD93-2C60-4866-93DA-9464F66D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984A1D-E300-4327-BDC1-13194ECA8D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9677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46E6F-BF53-4FD9-BF21-3FD8AF5F5A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2F989-49D7-48FD-8E72-086659774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888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A5132-0BD8-4482-B9B3-A23244B4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FE7DDD-2840-417A-B798-74E3B27EE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11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7737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321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091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749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243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422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25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@jpgodoyvelez - 2018-01-08 23:53:52</a:t>
                      </a:r>
                      <a:r>
                        <a:rPr lang="es-ES" sz="1000"/>
                        <a:t>
RT @fabianatunez: "Es lamentable que un referente de la cultura popular como Cacho Castaña minimice un delito como la violación #NoEsNo , 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5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@jpgodoyvelez - 2018-01-12 21:10:58</a:t>
                      </a:r>
                      <a:r>
                        <a:rPr lang="es-ES" sz="1000"/>
                        <a:t>
#ReformaLaboral La relación contractual se da entre personas que no están en condiciones de igualdad para negociar, y esto podría generar graves abusos por parte del empleador. https://t.co/9PNSvOwNnr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6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@jpgodoyvelez - 2018-01-12 17:27:10</a:t>
                      </a:r>
                      <a:r>
                        <a:rPr lang="es-ES" sz="1000"/>
                        <a:t>
RT @consejomcaba: Toda la información del Poder Judicial de la Ciudad, también en Facebook. Ingresá en https://t.co/TveB3quoTH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25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@jpgodoyvelez - 2018-01-10 16:08:50</a:t>
                      </a:r>
                      <a:r>
                        <a:rPr lang="es-ES" sz="1000"/>
                        <a:t>
Reflexiones de mi amiga @MLaura_Lastres sobre los lamentables dichos de Cacho Castaña, ícono de una mentalidad que queremos erradicar https://t.co/zN7nUzv70m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01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A17A-B2C7-4A23-8F07-69E437490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36555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0CF2E-3F53-477C-9760-2E7A657B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3B8C72-18A9-4796-A47F-C5634D6DAE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033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B73D4-93C5-4AE2-A2CF-3263CB00C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FAED9-5FF8-4724-B534-EC60BA421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067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A6B08-C64E-42ED-BCA5-4A13D30C0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EF731A-5D0B-4E8F-8336-1F7702F47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03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379699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272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943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695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083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@tania_dandrea - 2018-01-14 15:04:26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https://t.co/EdYh2ogF8s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@tania_dandrea - 2018-01-14 15:03:43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https://t.co/gHUdQxD4DS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4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@tania_dandrea - 2018-01-14 15:03:01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https://t.co/b2iAlEhS6L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7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@JuFranSegui - 2018-01-14 15:29:58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
@MarcelaBasterra
@AGFernandezOK
@jpgodoyvelez
@VaneFerrazzuolo
@javieroncero **… https://t.co/MCzTG5eRM7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11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07899-87BC-42ED-9263-C3C75FCB6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8683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C168-295E-4C50-8CB8-65C289FB4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3821B-94F8-4C0E-84DF-1E6A4EA4C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356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07942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17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68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03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15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@JuFranSegui - 2018-01-14 15:31:43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
@MarcelaBasterra
@AGFernandezOK
@jpgodoyvelez
@VaneFerrazzuolo
@javieroncero **… https://t.co/jEQB4XoeAg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0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@lamilitantecris - 2018-01-14 20:14:01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 @VaneFerrazzuolo @jpgodoyvelez @marcelaBasterra @AGfernandezOK @javieroncero @marcelopvazquez… https://t.co/R97uKWTGi7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8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 - 2018-01-14 16:26:58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https://t.co/klkw2pOpW6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5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 - 2018-01-14 16:26:00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https://t.co/8e8SUg2COW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267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2A2D2-B7AE-4591-A323-AAE7F7F27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575244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F4CFF-B814-4ABB-A18E-5D9CC75C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2760E-3DCD-4BA8-BC3C-C0B0EDC94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61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3944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9411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46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71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@SantiagoLLamas - 2018-01-14 14:38:43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https://t.co/bY7hmQTNJt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4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@SantiagoLLamas - 2018-01-14 14:37:17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https://t.co/WKuTAmQ6V6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9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@mederoeliana - 2018-01-14 14:34:04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
@MarcelaBasterra
@AGFernandezOK
@jpgodoyvelez
@VaneFerrazzuolo https://t.co/j1x6wp6aTg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8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@LCronopios - 2018-01-14 14:31:23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https://t.co/1Pr2ljNGWO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6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@gentedelfulbo - 2018-01-14 14:28:21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@marcelopvazquez @VaneFerrazzuolo @jpgodoyvelez @AGFernandezOK @SilBia05 @javieroncero @MarcelaBasterra https://t.co/wLXAayWOpb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65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37490-8101-4D3C-A6AF-D30D78B7B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499224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4DD9-965B-4481-B23E-0ADD3C242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5F1B0-5893-4E8B-88F5-4E2E727169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599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1851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028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86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89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3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https://t.co/fc7nJglChe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https://t.co/iQsKF7Hnud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16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@tanoferro78 - 2018-01-14 14:34:34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https://t.co/4lBjqjPZoh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5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https://t.co/76hWYP2Z9J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9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@antoniomir1974 - 2018-01-13 01:51:30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La idea central es desplazar a los sindicatos de la negociacion laboral.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28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50F98-045B-43E7-A5B0-632ED1CFE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543931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33388-E0F3-48D8-B418-7B94AAE6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9CDA6-419F-4AC2-90CC-8968F8E8B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28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77657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5410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0982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6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@tania_dandrea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3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40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@JuFranSegui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7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5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@SantiagoLLamas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7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@mederoeliana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8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@LCronopios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9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@sergio_spitz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11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8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@antoniomir1974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749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C3C70-5B27-4C8D-873E-0E437DBF6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715420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E4C05-14E9-4522-AE7E-16613AA0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08CC0-E2FE-432B-B6A3-EC9C3CBCA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27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45565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23835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10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55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@Analia42382414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@MartaLGaitan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1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@sobrado_sola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4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@gentedelfulbo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8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@enaboga2indep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2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@almostt_easy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8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@ramonleiva69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7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@lamilitantecris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2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@tanoferro78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70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@fabianwainstok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99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2DE99-6651-44BD-912D-0AF00D23D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907081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A2F3E-E56E-4260-94D3-4AF111D2C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EB2F2-29C2-483C-95D6-4A97CE728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2311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773A2-3AAD-4F76-964C-A31FE2ABC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4202EF-5D1E-411A-A366-D5C133A2C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873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770</Words>
  <Application>Microsoft Office PowerPoint</Application>
  <PresentationFormat>On-screen Show (4:3)</PresentationFormat>
  <Paragraphs>266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2018-01-22T13:19:53Z</dcterms:created>
  <dcterms:modified xsi:type="dcterms:W3CDTF">2018-01-22T13:20:32Z</dcterms:modified>
</cp:coreProperties>
</file>