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9-47D0-A154-A92A91CBC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95856"/>
        <c:axId val="292017216"/>
      </c:radarChart>
      <c:catAx>
        <c:axId val="20989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7216"/>
        <c:crosses val="autoZero"/>
        <c:auto val="1"/>
        <c:lblAlgn val="ctr"/>
        <c:lblOffset val="100"/>
        <c:noMultiLvlLbl val="0"/>
      </c:catAx>
      <c:valAx>
        <c:axId val="29201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9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4298</c:v>
                </c:pt>
                <c:pt idx="1">
                  <c:v>4293</c:v>
                </c:pt>
                <c:pt idx="2">
                  <c:v>4297</c:v>
                </c:pt>
                <c:pt idx="3">
                  <c:v>4299</c:v>
                </c:pt>
                <c:pt idx="4">
                  <c:v>4301</c:v>
                </c:pt>
                <c:pt idx="5">
                  <c:v>4301</c:v>
                </c:pt>
                <c:pt idx="6">
                  <c:v>4302</c:v>
                </c:pt>
                <c:pt idx="7">
                  <c:v>4300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E5-43A7-894F-B00463C9C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15904"/>
        <c:axId val="292018856"/>
      </c:lineChart>
      <c:dateAx>
        <c:axId val="29201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8856"/>
        <c:crosses val="autoZero"/>
        <c:auto val="1"/>
        <c:lblOffset val="100"/>
        <c:baseTimeUnit val="days"/>
      </c:dateAx>
      <c:valAx>
        <c:axId val="29201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-1</c:v>
                </c:pt>
                <c:pt idx="1">
                  <c:v>-5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F5-4D99-8311-FAF7ECDAB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64176"/>
        <c:axId val="289469752"/>
      </c:lineChart>
      <c:dateAx>
        <c:axId val="28946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69752"/>
        <c:crosses val="autoZero"/>
        <c:auto val="1"/>
        <c:lblOffset val="100"/>
        <c:baseTimeUnit val="days"/>
      </c:dateAx>
      <c:valAx>
        <c:axId val="28946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6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-5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9-4B0E-B87B-A1151DE7B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142584"/>
        <c:axId val="294982728"/>
      </c:barChart>
      <c:catAx>
        <c:axId val="28914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82728"/>
        <c:crosses val="autoZero"/>
        <c:auto val="1"/>
        <c:lblAlgn val="ctr"/>
        <c:lblOffset val="100"/>
        <c:noMultiLvlLbl val="0"/>
      </c:catAx>
      <c:valAx>
        <c:axId val="2949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4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4-4A8F-BCBF-5A6EDB739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80104"/>
        <c:axId val="291058368"/>
      </c:lineChart>
      <c:dateAx>
        <c:axId val="29498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8368"/>
        <c:crosses val="autoZero"/>
        <c:auto val="1"/>
        <c:lblOffset val="100"/>
        <c:baseTimeUnit val="days"/>
      </c:dateAx>
      <c:valAx>
        <c:axId val="29105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@mariarosamuinos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8-4B1F-AAB9-6E69D37587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@mariarosamuinos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38-4B1F-AAB9-6E69D3758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061976"/>
        <c:axId val="291057712"/>
      </c:barChart>
      <c:catAx>
        <c:axId val="29106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7712"/>
        <c:crosses val="autoZero"/>
        <c:auto val="1"/>
        <c:lblAlgn val="ctr"/>
        <c:lblOffset val="100"/>
        <c:noMultiLvlLbl val="0"/>
      </c:catAx>
      <c:valAx>
        <c:axId val="29105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3C-46F0-87CB-F88C781DD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64928"/>
        <c:axId val="172046336"/>
      </c:barChart>
      <c:catAx>
        <c:axId val="29106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46336"/>
        <c:crosses val="autoZero"/>
        <c:auto val="1"/>
        <c:lblAlgn val="ctr"/>
        <c:lblOffset val="100"/>
        <c:noMultiLvlLbl val="0"/>
      </c:catAx>
      <c:valAx>
        <c:axId val="1720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3C0D-406E-9080-BDBB8BC948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051256"/>
        <c:axId val="172044696"/>
      </c:barChart>
      <c:catAx>
        <c:axId val="17205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44696"/>
        <c:crosses val="autoZero"/>
        <c:auto val="1"/>
        <c:lblAlgn val="ctr"/>
        <c:lblOffset val="100"/>
        <c:noMultiLvlLbl val="0"/>
      </c:catAx>
      <c:valAx>
        <c:axId val="17204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62-4C64-9C73-9C8CCDED3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53224"/>
        <c:axId val="172046008"/>
      </c:lineChart>
      <c:catAx>
        <c:axId val="17205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46008"/>
        <c:crosses val="autoZero"/>
        <c:auto val="1"/>
        <c:lblAlgn val="ctr"/>
        <c:lblOffset val="100"/>
        <c:noMultiLvlLbl val="0"/>
      </c:catAx>
      <c:valAx>
        <c:axId val="17204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81-439F-85FD-2DDB2A3DD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59784"/>
        <c:axId val="172059456"/>
      </c:lineChart>
      <c:catAx>
        <c:axId val="17205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9456"/>
        <c:crosses val="autoZero"/>
        <c:auto val="1"/>
        <c:lblAlgn val="ctr"/>
        <c:lblOffset val="100"/>
        <c:noMultiLvlLbl val="0"/>
      </c:catAx>
      <c:valAx>
        <c:axId val="17205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B-49F3-AD29-287B3121E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857624"/>
        <c:axId val="147856640"/>
      </c:lineChart>
      <c:dateAx>
        <c:axId val="14785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56640"/>
        <c:crosses val="autoZero"/>
        <c:auto val="1"/>
        <c:lblOffset val="100"/>
        <c:baseTimeUnit val="days"/>
      </c:dateAx>
      <c:valAx>
        <c:axId val="14785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5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@mariarosamuinos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6-49B6-AC4A-5741B5D5B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856312"/>
        <c:axId val="300588120"/>
      </c:barChart>
      <c:catAx>
        <c:axId val="14785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588120"/>
        <c:crosses val="autoZero"/>
        <c:auto val="1"/>
        <c:lblAlgn val="ctr"/>
        <c:lblOffset val="100"/>
        <c:noMultiLvlLbl val="0"/>
      </c:catAx>
      <c:valAx>
        <c:axId val="30058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5332-0B16-4764-AB0C-946BF4C975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AE6A00-DA66-4BCE-A956-A545D37B1E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6414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C107-633F-41EC-99A9-02F50CFFA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9A0F8-F89D-4C77-A882-B37938196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75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52801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50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3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060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72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97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63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670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113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529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17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34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40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064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6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@mariarosamuinos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9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71CD6-8B6A-4CE7-B265-89FF8D66D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04412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B432-A502-4216-B446-294A097A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1D012A-AEDF-4593-B25C-FE2D9FADA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222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85FD9-2029-4E8F-A2AB-1C78086C0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90D5C-656A-4D51-967A-B27E692B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74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AA3D-FDEE-4BE1-904B-3833227D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D2F0E-0BD2-4906-9C87-BFB229F61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9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0F013-F58B-4C42-8D36-40950AB2B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52A8E-7497-4E38-A71F-D2AE35E5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877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0C41-306E-4ECB-A183-E259972D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6CDC6D-50A6-4D71-8F00-E8974495C4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3877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6B724-7306-4288-A7A9-52E26DD18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3E922-B3BF-45CC-8FC2-BDCB5D99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01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F130C-AAD4-4219-A407-D09A15EE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B5E74-A00C-4A82-9077-465D92C5B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398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2EA89-EDA9-4827-8897-0F9DA7BE4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4F9EB-256F-4F21-A45B-69E0A206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1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FF4-1107-4A18-A74C-2F8528497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AF5FAB-B200-415E-BE79-56F884162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232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A2F5D-6ABE-4A86-AAC6-25E4A2D6D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F7697-429B-4CC0-8191-5DDB2CB4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02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4C86-F9CB-4245-8765-A4B9C0C1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0EEBF3-47B0-499D-9B8E-A67F9A77B1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954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49D3B-F2FF-4A83-B1B8-61082349A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29828-5F31-4050-9BB9-DC78311E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3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81CA-01DB-4CF2-85BB-8B4175A8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8F711A-8824-4131-8983-12A9CABC3A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4495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C85F4-0287-45C3-9124-75383CC78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D526D-CEAF-4629-A0A9-577C1FA0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90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61C92-6F25-4FB3-BBD7-852DD827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905D74-12EE-423A-94E4-63FE65447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435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DCCB1-A111-4CDA-8DD0-A0DC3FEBC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50B5A-93C5-4999-9035-87B83860D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46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8EA6-12E3-4209-9EE4-A1BE9321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FFAD9-8277-4A19-BC06-7996DA0CD0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0432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6FEB7-E83F-4FC8-8930-313512944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B8A34-EC13-486D-B9BF-6E30E298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119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D9ED6-BEDB-4F23-B145-FA29D1C66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88B413-DF38-453F-BE8E-46D4674147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298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2F6F1-1BDC-4869-9416-9F6FC6153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B7551-95E0-4D63-BC47-8D4890DD6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77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9E82-818E-4255-BCF2-DAA30E05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8C408-5575-4D12-92BF-F2A3B100C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12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84885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73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38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096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80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471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56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- 2018-01-12 01:44:35</a:t>
                      </a:r>
                      <a:r>
                        <a:rPr lang="es-ES" sz="1000"/>
                        <a:t>
RT @PibePeronista: #SinLuz Vecinos Barrio Naon-Mataderos llevan 40 hs de acampe en veredas x falta de suministro. #Edesur emparchó 4 veces…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4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- 2018-01-11 20:04:24</a:t>
                      </a:r>
                      <a:r>
                        <a:rPr lang="es-ES" sz="1000"/>
                        <a:t>
RT @NEParticipacion: Para reflexionar, compartimos el documento firmado por el grupo de Curas en Opción por los Pobres de CABA y Provincia…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33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- 2018-01-11 02:20:10</a:t>
                      </a:r>
                      <a:r>
                        <a:rPr lang="es-ES" sz="1000"/>
                        <a:t>
RT @silviagottero: Las autoridades del @PJCiudad nos solidarizamos con nuestro presidente @victorsmaria https://t.co/ZYpvF7f2Wh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0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- 2018-01-12 03:39:18</a:t>
                      </a:r>
                      <a:r>
                        <a:rPr lang="es-ES" sz="1000"/>
                        <a:t>
RT @PibePeronista: Ciao @mbezzeccheri @OficialEdesur Los vecinos de Mataderos siguen acampando en la calle. 40 hs #SinLuz. Cientos de famil…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- 2018-01-15 23:01:05</a:t>
                      </a:r>
                      <a:r>
                        <a:rPr lang="es-ES" sz="1000"/>
                        <a:t>
RT @ICiudadCABA: El ex presidente del Consejo de la Magistratura de la Ciudad, Juan Manuel Olmos presentó el “Instituto Ciudad, Políticas 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98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- 2018-01-08 02:45:19</a:t>
                      </a:r>
                      <a:r>
                        <a:rPr lang="es-ES" sz="1000"/>
                        <a:t>
RT @NEParticipacion: Comenzamos un nuevo hilo con más actividades del #DiaDeReyes en distintos puntos de la ciudad. 
En la #Comuna15 los #…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1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 - 2018-01-14 07:46:06</a:t>
                      </a:r>
                      <a:r>
                        <a:rPr lang="es-ES" sz="1000"/>
                        <a:t>
RT @patoaragonreyes: Y llegaron los Reyes Magos a la Comuna 3 @NEParticipacion @kellyolmos @mariarosamuinos @silviagottero @silvialaruffa @…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2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681EE-C237-4D08-B8BC-B20625A87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510184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263FB-FFA6-486D-B031-8A636825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0E2D66-B954-4E2C-88F5-CC61323ED8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855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801BA-CD0F-4F78-B249-1189D2F29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F1BE8-53EB-483D-B0C5-F53D294E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1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C067A-6423-4FA1-8C9F-BC0C1630B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42544-F1B5-4540-99DA-E32B65576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302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820331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0766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81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593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4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@mariarosamuinos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@DLoNuestro - 2018-01-12 17:12:02</a:t>
                      </a:r>
                      <a:r>
                        <a:rPr lang="en-US" sz="1000"/>
                        <a:t>
@LicDanielArroyo @LicDanielArroyo @sergiocriscolo @soyodlopez @GermanGarmendia @mariarosamuinos @MarcelaStuart https://t.co/OnKpAU8Ehx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92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@mariarosamuinos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@patoaragonreyes - 2018-01-11 04:56:50</a:t>
                      </a:r>
                      <a:r>
                        <a:rPr lang="es-ES" sz="1000"/>
                        <a:t>
Y llegaron los Reyes Magos a la Comuna 3 @NEParticipacion @kellyolmos @mariarosamuinos @silviagottero… https://t.co/6RLPVW2CPl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39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C39AF-D026-4B3E-9A58-A3A1EBAFD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441040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2992F-133B-488A-8858-E5482414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A3903-6D61-4D83-A464-24880C292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681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008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96934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457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18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@patoaragonreyes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6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@DLoNuestro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85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@MarcelaStuart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@mariarosamuinos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0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42E94-EB89-4BC3-BD63-E89948C32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067573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44D3-FC1B-4440-98E1-8932DB15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B7793-9A32-4E99-B461-29B4B071F1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508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D397C-4FDD-4075-8D2F-2EAE05FD6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52844-1D39-4A51-B555-6DA5D7185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408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146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</vt:lpstr>
      <vt:lpstr>Twitter Key Influencers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2018-01-22T13:13:52Z</dcterms:created>
  <dcterms:modified xsi:type="dcterms:W3CDTF">2018-01-22T13:14:19Z</dcterms:modified>
</cp:coreProperties>
</file>